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85" r:id="rId3"/>
    <p:sldId id="303" r:id="rId4"/>
    <p:sldId id="269" r:id="rId5"/>
    <p:sldId id="270" r:id="rId6"/>
    <p:sldId id="286" r:id="rId7"/>
    <p:sldId id="301" r:id="rId8"/>
    <p:sldId id="299" r:id="rId9"/>
    <p:sldId id="308" r:id="rId10"/>
    <p:sldId id="302" r:id="rId11"/>
    <p:sldId id="298" r:id="rId12"/>
    <p:sldId id="304" r:id="rId13"/>
    <p:sldId id="305" r:id="rId14"/>
    <p:sldId id="307" r:id="rId15"/>
    <p:sldId id="306" r:id="rId16"/>
    <p:sldId id="309" r:id="rId17"/>
    <p:sldId id="300" r:id="rId18"/>
    <p:sldId id="310" r:id="rId19"/>
    <p:sldId id="311" r:id="rId20"/>
    <p:sldId id="287" r:id="rId21"/>
    <p:sldId id="288" r:id="rId22"/>
    <p:sldId id="289" r:id="rId23"/>
    <p:sldId id="290" r:id="rId24"/>
    <p:sldId id="291" r:id="rId25"/>
    <p:sldId id="292" r:id="rId26"/>
    <p:sldId id="293" r:id="rId27"/>
    <p:sldId id="294" r:id="rId28"/>
    <p:sldId id="295" r:id="rId29"/>
    <p:sldId id="296" r:id="rId30"/>
    <p:sldId id="297"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67"/>
    <p:restoredTop sz="94676"/>
  </p:normalViewPr>
  <p:slideViewPr>
    <p:cSldViewPr snapToGrid="0" snapToObjects="1">
      <p:cViewPr>
        <p:scale>
          <a:sx n="63" d="100"/>
          <a:sy n="63" d="100"/>
        </p:scale>
        <p:origin x="480" y="9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2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6 743 24575,'8'3'0,"0"1"0,0 4 0,0-1 0,-1 0 0,1 5 0,0-4 0,1 7 0,6 0 0,-1-1 0,14 14 0,-13-16 0,4 9 0,-11-13 0,0-1 0,0 1 0,-1-1 0,1 0 0,0 1 0,-3-1 0,2 1 0,-3 3 0,4 1 0,9 4 0,-3 4 0,8-3 0,0 8 0,-4-8 0,3 4 0,-4-9 0,0 3 0,-4-7 0,2 7 0,-6-7 0,2-1 0,-3 0 0,0-6 0,0 5 0,-1-5 0,1 6 0,0-6 0,0 5 0,0-5 0,0 6 0,0-7 0,-1 7 0,1-6 0,-3 5 0,2-5 0,-6 6 0,2-10 0,-3 3 0,0-8 0,0 0 0,0 1 0,0-4 0,0-1 0,0-4 0,0 0 0,0 0 0,-4 0 0,3 0 0,-6-4 0,2 3 0,-4-3 0,4 0 0,-2 3 0,6-3 0,-7 4 0,7 0 0,-6 0 0,6 0 0,-3 0 0,4 4 0,0-3 0,0 7 0,0-11 0,0 5 0,0-6 0,0 0 0,0-1 0,0 0 0,0-10 0,0 12 0,0-4 0,0 12 0,0 3 0,0 1 0,0-1 0,0 1 0,0-1 0,-3 4 0,5 1 0,-1 3 0,7 3 0,0 1 0,4 4 0,0-1 0,1 1 0,-1 0 0,0 3 0,-3-3 0,3 3 0,-5-3 0,1-1 0,0 1 0,0-1 0,0 0 0,-4 1 0,3-1 0,-3 1 0,4-1 0,0 0 0,4 1 0,1 3 0,4 2 0,-1-1 0,1 3 0,0-6 0,0 2 0,-5-3 0,4 0 0,-7-1 0,3 1 0,-4-1 0,-1-3 0,-2 3 0,2-6 0,-3 2 0,4-3 0,0 3 0,0 1 0,0 0 0,-1 3 0,1-3 0,0 3 0,-3 1 0,1-1 0,-5 1 0,6-1 0,-6 1 0,6-1 0,-2 0 0,2-2 0,-2 1 0,-2-2 0,1 0 0,-3 3 0,2-3 0,1 0 0,0-1 0,4-3 0,0 0 0,-4 4 0,3-3 0,-6-1 0,6-8 0,-6-5 0,7-7 0,-7 3 0,3-3 0,-1 4 0,-2 1 0,3-1 0,-4 0 0,0 0 0,0 0 0,0-4 0,0 3 0,0-12 0,0 7 0,-4-8 0,-6-4 0,0 6 0,-8-11 0,-1 3 0,3 4 0,-6-7 0,8 13 0,-5-8 0,1 8 0,4-9 0,1 9 0,4-4 0,0 9 0,0-3 0,5 7 0,-4-7 0,7 7 0,-3 1 0,4 1 0,0 6 0,0-2 0,0 4 0,0-1 0,0 1 0,0-1 0,0 1 0,0-1 0,0 1 0,0-1 0,0 4 0,0 0 0</inkml:trace>
  <inkml:trace contextRef="#ctx0" brushRef="#br0" timeOffset="1">1271 404 24575,'0'12'0,"0"0"0,0 0 0,0 7 0,4-13 0,-3 12 0,2-13 0,-3 6 0,0-3 0,0-1 0,0 1 0,0 3 0,4 1 0,1 8 0,0 1 0,2 4 0,-6 0 0,7-4 0,-7 3 0,6-11 0,-6 6 0,3-11 0,-4 4 0,0-5 0,0 0 0,0-6 0,-4-2 0,-9-7 0,-5 0 0,3 4 0,3 0 0</inkml:trace>
  <inkml:trace contextRef="#ctx0" brushRef="#br0" timeOffset="2">1262 74 24575,'-8'0'0,"0"0"0,0 0 0,0 0 0,0 0 0,3 3 0,2 1 0,3 4 0,0-1 0,0 1 0,3-4 0,6 3 0,4-3 0,8 0 0,-4 3 0,5-6 0,-1 3 0,-3-4 0,10 0 0,-14 0 0,9 0 0,-15 0 0,0-4 0,-4-3 0,-4-2 0,0-2 0,0 3 0,-8-3 0,3 3 0,-11 0 0,7 1 0,-7 3 0,7-1 0,-7 2 0,7 3 0,-3 0 0,4 0 0,0 0 0,0 0 0,0 0 0,1 0 0,2 3 0,2 1 0,3 4 0,0-1 0,0 1 0,0 3 0,0-3 0,0 7 0,0-7 0,0 3 0,0-3 0,0-1 0,0 1 0,0-1 0,0-21 0,0-3 0,0-16 0,0 14 0,0 8 0</inkml:trace>
  <inkml:trace contextRef="#ctx0" brushRef="#br1" timeOffset="3">0 788 24575,'8'3'0,"4"2"0,1 2 0,4 1 0,-1 0 0,-3 4 0,14 3 0,-15-2 0,11 2 0,-12-8 0,-2 1 0,3-1 0,10 8 0,-10-6 0,10 5 0,-14-10 0,0 3 0,0-7 0,3 10 0,1-5 0,0 3 0,0-5 0,-4 0 0,0-2 0,-4 6 0,3-6 0,-6 5 0,6-5 0,-6 6 0,2-3 0,-3 3 0,4-3 0,-4 3 0,4-3 0,-1 0 0,-2 3 0,3-3 0,-1 3 0,-2 1 0,6-1 0,-6 0 0,6-3 0,-3 0 0,1-1 0,2 1 0,-3 4 0,4-1 0,-4 0 0,3-2 0,-6 1 0,6-2 0,-6-3 0,2-2 0,-3-6 0,0-1 0,0 1 0,0-1 0,4 1 0,-3-1 0,2 1 0,1-1 0,-3 1 0,2-1 0,1 1 0,-3-1 0,2 1 0,-3-1 0,0 0 0,0 1 0,0-1 0,0 1 0,0-1 0,0 1 0,0-1 0,0 1 0,0-1 0,0 1 0,0-1 0,0 1 0,0-1 0,0 1 0,0-1 0,0 1 0,0-1 0,0 1 0,0-1 0,0 1 0,0-1 0,0 1 0,0-1 0,0 1 0,0-1 0,0 1 0,0-1 0,0 1 0,0-1 0,0 1 0,0-1 0,0 1 0,0-1 0,0-3 0,0 2 0,0-2 0,0 4 0,0-1 0,0 1 0,0-1 0,0 1 0,0-1 0,0 1 0,0-1 0,0 1 0,0-1 0,0 1 0,0-1 0,4 4 0,0 1 0,4 3 0,0 0 0,-1 0 0,1 0 0,0 0 0,0 0 0,0 0 0,0 0 0,0 0 0,-1 0 0,1 0 0,0 0 0,0 0 0,0 3 0,0-2 0,0 5 0,-1-5 0,1 2 0,0-3 0,0 4 0,0-4 0,0 4 0,-4-1 0,3-2 0,-6 5 0,6-5 0,-3 3 0,4-1 0,0-2 0,0 2 0,0 0 0,-1-2 0,1 6 0,4-6 0,-3 5 0,3-5 0,-4 6 0,-1-7 0,1 4 0,-3-1 0,2-2 0,-6 5 0,6-2 0,-3 1 0,0 1 0,3-5 0,-6 6 0,6-7 0,-3 4 0,4-1 0,4 1 0,-4 0 0,4 3 0,-4-6 0,-1 5 0,1-5 0,0 6 0,0-6 0,0 2 0,-4 0 0,0 1 0,-4 4 0,0-1 0,0 0 0,0 1 0,0-1 0,0 1 0,0-1 0,3-3 0,2 0 0,2-4 0,-2 3 0,-2 1 0,-3 3 0,4 1 0,-3-1 0,2 1 0,-3-1 0,0 0 0,0 1 0,0-1 0,0 1 0,0-1 0,4-3 0,0-1 0,0 1 0,0 0 0,-1 0 0,2-1 0,-1-10 0,0 2 0,-4-6 0,0 0 0,0 2 0,0-6 0,0 7 0,0-3 0,0 3 0,0 0 0,0 1 0,0-1 0,0 1 0,0-1 0,0 1 0,0-1 0,0 1 0,0-1 0,0 1 0,0-1 0,0 1 0,0-1 0,0 1 0,0-1 0,0 1 0,0-1 0,0 1 0,0-1 0,-8-3 0,6 3 0,-5-7 0,3 6 0,3-2 0,-6 0 0,6 2 0,-6-2 0,6 3 0,-6 1 0,6-4 0,-6 2 0,6-6 0,-6 7 0,6-7 0,-6 3 0,6-4 0,-7 4 0,7-3 0,-2 6 0,-1-5 0,4 5 0,-4-2 0,0 4 0,4-1 0,-4 1 0,4-1 0,0 1 0,0-1 0,0 1 0,0-1 0,0 1 0,0-1 0,0 1 0,-4-1 0,4 1 0,-4-1 0,4 1 0,0-1 0,-3 1 0,2-1 0,-3-3 0,1 3 0,2-4 0,-7 1 0,7 3 0,-2-4 0,-1 5 0,3-1 0,-2 1 0,3-4 0,0 2 0,0-2 0,-4 7 0,3-3 0,-6 6 0,6-6 0,-6 3 0,6-3 0,-6 3 0,10 0 0,6 4 0,14 0 0,-7 0 0,1 0 0</inkml:trace>
  <inkml:trace contextRef="#ctx0" brushRef="#br1" timeOffset="4">1322 423 24575,'0'7'0,"0"1"0,0-1 0,0 0 0,0 1 0,0-1 0,0 1 0,0-1 0,0 0 0,0 1 0,0-1 0,0 1 0,0-1 0,0 0 0,0 1 0,0-1 0,0 1 0,0-1 0,0 1 0,0-1 0,0 0 0,0 1 0,0-1 0,0 1 0,4-1 0,-3 0 0,2 1 0,1-1 0,-3 1 0,2-1 0,-3 0 0,0 1 0,4-1 0,-3 1 0,2-1 0,-3 1 0,0-1 0,0 0 0,0 1 0,0-1 0,4 1 0,-4-1 0,4 0 0,-4 1 0,0-1 0,0 4 0,0 6 0,0-1 0,0 9 0,0-9 0,0 4 0,0-4 0,0-4 0,0-1 0,0-3 0,0-7 0,0-6 0,0-7 0,0-7 0,0 9 0,0-1 0</inkml:trace>
  <inkml:trace contextRef="#ctx0" brushRef="#br1" timeOffset="5">1312 211 24575,'0'-12'0,"0"0"0,0 5 0,4 3 0,0-3 0,-3 6 0,-2-2 0,-3-1 0,-7 0 0,5 0 0,-6 0 0,8-3 0,0 2 0,4-6 0,0 0 0,0 2 0,0-2 0,0 3 0,0 1 0,0-1 0,0 1 0,0-1 0,0 1 0,4 3 0,-3 4 0,2 4 0,-3 3 0,0 1 0,0-1 0,0 0 0,4-2 0,0-2 0,4-3 0,0 0 0,-4-3 0,0-2 0,-4-2 0,0-1 0,0 1 0,0-1 0,0 1 0,0-1 0,0 1 0,0-1 0,0 1 0,0-1 0,-4 4 0,3 4 0,-2 4 0,-1 4 0,3-1 0,-2 0 0,3 1 0,0-1 0,0 1 0,0-1 0,0 0 0,3-2 0,1-2 0,4-3 0,0 0 0,0 0 0,0 0 0,0 0 0,-4 3 0,0 1 0,-4 4 0,0-1 0,0 0 0,0 1 0,-4-4 0,3 3 0,-6-3 0,3 3 0,-1-6 0,2-2 0,3-3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92"/>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17 173 24575,'0'7'0,"0"2"0,0-2 0,0 3 0,0 2 0,0-2 0,-3 10 0,3-10 0,-3 7 0,3-12 0,0 2 0,0-3 0,-2 1 0,1-1 0,-1 1 0,2 1 0,0 1 0,0 1 0,0 1 0,0-4 0,0 1 0,0-1 0,0-1 0,0 1 0,0-1 0,-3 7 0,3-5 0,-3 4 0,3-5 0,0-1 0,0 1 0,0-1 0,0 0 0,0 1 0,0-1 0,0 1 0,0-1 0,0 1 0,0-1 0,0 1 0,0-1 0,0 0 0,0 1 0,0-1 0,0 1 0,0-1 0,0-1 0,0-1 0</inkml:trace>
  <inkml:trace contextRef="#ctx0" brushRef="#br0" timeOffset="1">92 8 24575,'-8'0'0,"-1"0"0,0 0 0,1 0 0,2 0 0,1 0 0,-1 0 0,1 0 0,4 0 0,4 0 0,3 0 0,2 0 0,-3 0 0,1 0 0,-1 0 0,0 0 0,-2-2 0,0 0 0,-3 1 0,0 2 0,2 1 0,-1 4 0,1-2 0,-2 2 0,0-1 0,0-1 0,0 1 0,0-5 0,-2 1 0,-1-3 0,-3 2 0,3 2 0,1 1 0,2 1 0,0 1 0,0 1 0,0 2 0,0 1 0,2 1 0,4-1 0,3 1 0,0-3 0,-1-2 0,-3-2 0,1-2 0,-1 1 0,-2-4 0,0-1 0,-6-1 0,0-1 0,-2 1 0,-1-1 0,1 1 0,2-1 0,0 1 0,3-1 0,-2 3 0,1-2 0,-1 1 0,-1 1 0,3-2 0,-3 1 0,3-1 0,0-1 0,0 1 0,0 3 0,0 4 0,0 2 0,0-1 0,0-2 0</inkml:trace>
  <inkml:trace contextRef="#ctx0" brushRef="#br1" timeOffset="2">75 205 24575,'0'4'0,"0"1"0,0-1 0,0 3 0,0 0 0,0 3 0,0-3 0,0 8 0,0-6 0,0 4 0,0-6 0,0-3 0,0 1 0,0-1 0,0 1 0,0 1 0,0-1 0,0 1 0,0-1 0,0-1 0,0 1 0,0-1 0,0 0 0,0 1 0,0-1 0,0 1 0,0 1 0,-5 0 0,3 0 0,-3 1 0,5-2 0,0 2 0,0-3 0,0 1 0,0-1 0,0 1 0,0-1 0,0 0 0,0 1 0,0-1 0,0 1 0,0-1 0,0 1 0,0-1 0,0 1 0,0-1 0,0 0 0,0 1 0,0-1 0,0 1 0,0-1 0,0 1 0,0-3 0,0 0 0</inkml:trace>
  <inkml:trace contextRef="#ctx0" brushRef="#br1" timeOffset="3">126 101 24575,'6'0'0,"-1"0"0,0 0 0,1 0 0,-3-2 0,-1 0 0,1-3 0,-3 1 0,5 1 0,-4-1 0,1 2 0,-2-3 0,0 1 0,0-1 0,0 1 0,0-3 0,-3 0 0,-2-3 0,-2 1 0,-1 1 0,2 2 0,1 1 0,-1 1 0,1 1 0,-1 1 0,3 4 0,1 1 0,2 1 0,0 1 0,0-1 0,0 0 0,-3 3 0,3-2 0,-3 2 0,3-1 0,0-1 0,-2 4 0,1-4 0,-2 4 0,3-4 0,0 2 0,0-3 0,3-1 0,-3-3 0,3-3 0,-1-1 0,-1-3 0,4 2 0,-5-2 0,3 1 0,-1 1 0,-1-2 0,1 2 0,-2 1 0,0-1 0,0 5 0,0 2 0,0 3 0,0 2 0,0-3 0,0 0 0,0-3 0,2-2 0,1-3 0,0 1 0,0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9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19 152 24575,'0'7'0,"0"2"0,0-4 0,0 1 0,0-1 0,0-1 0,0 1 0,0-1 0,0 3 0,0 10 0,0-4 0,0 4 0,0-10 0,0-3 0,0 1 0,0 3 0,0-2 0,0 3 0,0-3 0,0-1 0,0 2 0,0-3 0,0 1 0,0 4 0,0-1 0,0 4 0,0-3 0,0 6 0,0 1 0,0 5 0,0-3 0,0 0 0,0-5 0,0-1 0,0-5 0,0-1 0,0-1 0,0-5 0,0-2 0,0-3 0,0-2 0,0 3 0,0-1 0,2 3 0,1-2 0,2 1 0,1-1 0,-1-1 0,1 3 0,2 0 0,0 2 0,7 0 0,0 0 0,3 0 0,4 0 0,-3 0 0,6 0 0,-6 2 0,5 1 0,-4 0 0,1 1 0,-3-1 0,4 5 0,-3-3 0,2 5 0,-2-5 0,-1 5 0,-3-5 0,2 5 0,-4-5 0,-2 2 0,0-2 0,-2-1 0,0 1 0,2 0 0,-5-1 0,2 1 0,0 1 0,1-1 0,0 4 0,1-3 0,-3 0 0,1-1 0,-3-1 0,1-1 0,-3 1 0,1-4 0,-3 4 0,1-5 0,-2 0 0,0-3 0,0-1 0,0 1 0,0 1 0,0 1 0</inkml:trace>
  <inkml:trace contextRef="#ctx0" brushRef="#br0" timeOffset="1">29 0 24575,'0'7'0,"0"2"0,0-1 0,0 1 0,0 1 0,0 2 0,0 3 0,0 3 0,0 6 0,-3-2 0,3 0 0,0-1 0,-6 2 0,5 12 0,-1-26 0,2 0 0,0-4 0,0 2 0,0-3 0,0 1 0,0 1 0,0-1 0,0 4 0,0-1 0,0 1 0,0-2 0,0 2 0,0-4 0,0 2 0,0-3 0,0 1 0,0-1 0,0 1 0,0 1 0,0-1 0,0 2 0,0-3 0,0 1 0,0-1 0,0-3 0,0-4 0,0-2 0,5-1 0,-4 3 0,4 1 0</inkml:trace>
  <inkml:trace contextRef="#ctx0" brushRef="#br1" timeOffset="2">0 11 24575,'0'15'0,"0"-3"0,0 3 0,0 0 0,0 1 0,0 7 0,0-4 0,0 4 0,0 0 0,0 3 0,0-4 0,0-1 0,0 0 0,0 0 0,0 9 0,0-15 0,0 5 0,0-15 0,0 3 0,0-2 0,0 2 0,0-3 0,0 1 0,0-1 0,0 2 0,0-3 0,0 3 0,0-2 0,0 2 0,0-3 0,0 1 0,0-1 0,0 0 0,0 1 0,0-1 0,0 1 0,0-1 0,0 1 0,0-1 0,0 1 0,0-1 0,2-2 0,1 0 0,3-2 0,-1 0 0,1 0 0,-1 0 0,0 0 0,-2-2 0,2 2 0,-2-2 0,2 2 0,1 0 0,-1 0 0,1-2 0,-1 1 0,0-1 0,1 2 0,-1 0 0,1 0 0,-1 0 0,0 0 0,1-2 0,-1 2 0,0-2 0,1 2 0,-1 0 0,1 0 0,-1 0 0,0 0 0,1 0 0,-1 0 0,1 0 0,-1 0 0,0 0 0,1 0 0,-1 0 0,0 0 0,1 0 0,-1 0 0,1 0 0,-1 0 0,0 0 0,1 0 0,-1 0 0,1 0 0,-1 0 0,0 0 0,1 0 0,-1 0 0,0 2 0,1-2 0,-1 2 0,1-2 0,-3 2 0,1-1 0,-1 1 0,3-2 0,-3 2 0,2-2 0,-2 4 0,2-3 0,-2 3 0,2-4 0,-2 2 0,0 0 0,1-1 0,-1 1 0,3 0 0,-1-2 0,-2 4 0,2-3 0,-2 0 0,0 1 0,2-1 0,-2 3 0,2-4 0,-2 4 0,2-3 0,-5 3 0,5-4 0,-4 4 0,4-3 0,-5 1 0,3-2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99"/>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42 97 24575,'0'10'0,"0"-1"0,-3 1 0,2 2 0,-4-2 0,5 2 0,-3-5 0,3-1 0,0-1 0,0 2 0,0 0 0,0 0 0,0 0 0,0-3 0,0 3 0,0-2 0,0 2 0,0-3 0,0 0 0,0 1 0,-5 2 0,4 2 0,-4-1 0,5 4 0,0-5 0,0 0 0,0 0 0,0-3 0,0 1 0,0 1 0,0 4 0,0 0 0,0 4 0,-3-1 0,2 2 0,-2-2 0,1 4 0,1-6 0,-2 1 0,3-5 0,-2-3 0,1 1 0,-1-1 0,2-4 0,2 2 0,1-4 0,2 2 0,1 0 0,-1 0 0,0 0 0,4 0 0,-1 4 0,4-1 0,2 4 0,5-2 0,0 0 0,2 0 0,1 0 0,-6 0 0,5-2 0,-9 1 0,0-3 0,-2 3 0,-4-1 0,3-1 0,-1 2 0,0-1 0,4 4 0,2-2 0,5 5 0,3-2 0,-3 2 0,5 0 0,-7-2 0,1-1 0,-4-2 0,-2 0 0,-3-1 0,-1 1 0,-3-3 0,-2 2 0,-3-3 0,-3 1 0,-8-2 0,-16 24 0,14-18 0,-10 19 0</inkml:trace>
  <inkml:trace contextRef="#ctx0" brushRef="#br1" timeOffset="1">10 0 24575,'0'10'0,"0"-3"0,0 0 0,0-3 0,0 0 0,0 1 0,0-1 0,0 1 0,0-1 0,0 1 0,0-1 0,0 1 0,0-1 0,0 0 0,0 1 0,0-1 0,0 1 0,0-1 0,0 1 0,0-1 0,0 1 0,0-1 0,0 0 0,0 1 0,0-1 0,0 1 0,0-1 0,0 1 0,0-1 0,0 1 0,2-1 0,-1 0 0,1 3 0,-2-2 0,0 2 0,3-3 0,-3 1 0,3-1 0,-3 1 0,2-1 0,-1 0 0,1 1 0,-2-1 0,3 3 0,-3-2 0,3 2 0,-3-3 0,0 1 0,0-1 0,0 0 0,0 1 0,0-1 0,0 1 0,0-1 0,0 1 0,0-1 0,0 1 0,0-1 0,0 0 0,0 1 0,0-1 0,0 1 0,0-1 0,0 1 0,0 1 0,0-1 0,0 2 0,0-3 0,0 1 0,0-1 0,0 1 0,0-1 0,0 1 0,0-1 0,0 1 0,0-1 0,0 0 0,0 1 0,0-1 0,0 1 0,0-1 0,0 1 0,0-1 0,0 0 0,0 1 0,0-1 0,0 1 0,0-1 0,0 1 0,0-1 0,0 1 0,0-1 0,0 0 0,0 1 0,0-1 0,0 1 0,0-1 0,0 1 0,2-1 0,-1 1 0,1-1 0,-2 0 0,0 1 0,0-1 0,3 1 0,-3-1 0,3 1 0,-3-1 0,0 1 0,2-1 0,-1 0 0,1 1 0,0-3 0,1 0 0,3-2 0,-1 0 0,1 0 0,-1 0 0,0 0 0,1 0 0,-1 0 0,0 0 0,1 0 0,-1 0 0,1 0 0,-1 0 0,0 0 0,1 0 0,-1 0 0,1 0 0,-1 0 0,0 0 0,1 0 0,-1 0 0,0 0 0,1 0 0,-1 0 0,1 0 0,-1 0 0,0 0 0,1 0 0,-1 0 0,1 2 0,-1-1 0,0 1 0,1-2 0,-3 2 0,1-2 0,-1 2 0,3-2 0,-1 0 0,-2 2 0,2-1 0,-4 3 0,3-4 0,-1 2 0,0 0 0,2-1 0,-2 1 0,3-2 0,-3 1 0,1 0 0,-3 3 0,4-4 0,-2 4 0,2-3 0,-2 3 0,2-4 0,-5 4 0,5-3 0,-4 3 0,4-4 0,-2 4 0,2-3 0,-2 3 0,2-2 0,-2 2 0,2-1 0,1 1 0,-1-2 0,0 3 0,-2-1 0,2-1 0,-2 1 0,0-2 0,2 1 0,-5 1 0,5-2 0,-2 2 0,0 1 0,2-1 0,-4 1 0,3-1 0,-3 1 0,4-3 0,-5 2 0,5-1 0,-4 1 0,4-2 0,-5 2 0,3-3 0,-3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10"/>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7 805 24575,'8'4'0,"1"1"0,-1 3 0,1 0 0,0 0 0,0 4 0,-1-3 0,1 7 0,8 1 0,-1-3 0,14 18 0,-14-20 0,5 11 0,-12-15 0,-1 0 0,1 0 0,0 0 0,-1 0 0,1 0 0,-4 0 0,2 1 0,-2 3 0,4 1 0,9 4 0,-2 5 0,7-3 0,2 7 0,-6-7 0,5 3 0,-6-9 0,1 4 0,-5-8 0,3 7 0,-8-7 0,4-1 0,-5-1 0,1-6 0,-1 6 0,1-6 0,0 6 0,-1-6 0,1 6 0,-1-6 0,1 6 0,-1-6 0,1 6 0,0-6 0,-5 6 0,4-6 0,-7 6 0,3-10 0,-4 2 0,0-7 0,0 0 0,0 0 0,0-4 0,0-2 0,0-3 0,0 0 0,0 0 0,-4-1 0,3 1 0,-8-5 0,4 4 0,-4-4 0,3 1 0,-2 2 0,7-3 0,-7 5 0,7 0 0,-7 0 0,7-1 0,-4 1 0,5 4 0,0-3 0,0 7 0,0-12 0,0 7 0,0-8 0,0 0 0,0-1 0,0 0 0,0-11 0,0 14 0,0-5 0,0 13 0,0 3 0,0 1 0,0 0 0,0 0 0,0 0 0,-3 3 0,5 2 0,-1 3 0,8 3 0,0 2 0,3 3 0,2 0 0,0 1 0,-1-1 0,0 4 0,-3-3 0,3 3 0,-5-4 0,1 0 0,0 0 0,-1 0 0,1 0 0,-4 0 0,2 1 0,-2-1 0,4 0 0,-1 0 0,5 0 0,1 4 0,5 1 0,-1 1 0,0 2 0,1-7 0,-1 4 0,-4-5 0,3 1 0,-7-1 0,3 0 0,-5 0 0,1-3 0,-4 2 0,2-6 0,-2 2 0,4-3 0,-1 4 0,1 0 0,0 1 0,-1 2 0,1-3 0,-1 4 0,-3 0 0,3 0 0,-7 0 0,6 1 0,-6-1 0,7 0 0,-3 0 0,3-4 0,-3 3 0,-1-2 0,0-1 0,-3 3 0,2-2 0,1-1 0,1 0 0,4-4 0,-1 0 0,-3 3 0,3-2 0,-7-1 0,7-8 0,-7-6 0,7-7 0,-7 2 0,3-2 0,0 3 0,-3 1 0,3 0 0,-4 0 0,0-1 0,0 1 0,0-5 0,0 4 0,0-13 0,0 7 0,-4-8 0,-7-6 0,0 8 0,-8-12 0,-2 3 0,4 4 0,-8-7 0,10 13 0,-6-8 0,2 9 0,3-9 0,2 8 0,4-3 0,0 9 0,1-3 0,3 8 0,-2-9 0,7 9 0,-4 0 0,5 2 0,0 7 0,0-3 0,0 4 0,0-1 0,0 1 0,0 0 0,0 0 0,0 0 0,0 0 0,0 0 0,0 3 0,0 1 0</inkml:trace>
  <inkml:trace contextRef="#ctx0" brushRef="#br0" timeOffset="1">1392 439 24575,'0'12'0,"0"1"0,0 0 0,0 8 0,3-15 0,-2 14 0,3-15 0,-4 7 0,0-3 0,0-1 0,0 0 0,0 4 0,4 1 0,2 8 0,-1 2 0,3 4 0,-7 1 0,8-6 0,-8 4 0,7-11 0,-7 5 0,2-11 0,-3 3 0,0-4 0,0 1 0,0-9 0,-3-1 0,-11-7 0,-6-1 0,3 4 0,4 1 0</inkml:trace>
  <inkml:trace contextRef="#ctx0" brushRef="#br0" timeOffset="2">1381 80 24575,'-9'0'0,"0"0"0,1 0 0,-1 0 0,0 0 0,5 4 0,0 0 0,4 4 0,0 0 0,0 0 0,3-3 0,7 2 0,4-2 0,9 0 0,-4 2 0,4-6 0,0 3 0,-3-4 0,11 0 0,-15 0 0,8 0 0,-14 0 0,-2-3 0,-4-6 0,-4 0 0,0-3 0,0 3 0,-8-3 0,2 3 0,-11 1 0,7 0 0,-8 4 0,9-1 0,-9 1 0,8 4 0,-3 0 0,5 0 0,-1 0 0,0 0 0,1 0 0,-1 0 0,4 4 0,1 0 0,4 4 0,0 0 0,0 0 0,0 4 0,0-3 0,0 8 0,0-8 0,0 3 0,0-4 0,0 0 0,0 0 0,0 0 0,0-24 0,0-2 0,0-18 0,0 16 0,0 8 0</inkml:trace>
  <inkml:trace contextRef="#ctx0" brushRef="#br1" timeOffset="3">0 855 24575,'9'3'0,"4"2"0,1 3 0,4 1 0,1 0 0,-5 3 0,15 5 0,-16-3 0,12 1 0,-12-6 0,-3-1 0,2 0 0,13 8 0,-13-7 0,13 7 0,-17-12 0,1 3 0,0-6 0,3 10 0,1-6 0,1 3 0,-2-4 0,-3 0 0,-1-3 0,-3 6 0,3-6 0,-7 6 0,6-6 0,-6 6 0,3-3 0,-4 4 0,4-3 0,-3 2 0,3-3 0,0 1 0,-4 2 0,4-3 0,0 4 0,-3 0 0,7 1 0,-7-1 0,6-4 0,-2 0 0,0-1 0,3 2 0,-4 3 0,5 0 0,-4 0 0,2-4 0,-6 3 0,7-2 0,-7-4 0,3-2 0,-4-7 0,0-1 0,0 1 0,0 0 0,3 0 0,-2 0 0,3 0 0,0 0 0,-3-1 0,3 1 0,0 0 0,-3 0 0,2 0 0,-3 0 0,0 0 0,0-1 0,0 1 0,0 0 0,0 0 0,0 0 0,0 0 0,0 0 0,0-1 0,0 1 0,0 0 0,0 0 0,0 0 0,0 0 0,0-1 0,0 1 0,0 0 0,0 0 0,0 0 0,0 0 0,0 0 0,0-1 0,0 1 0,0 0 0,0 0 0,0 0 0,0 0 0,0 0 0,0-1 0,0 1 0,0 0 0,0 0 0,0 0 0,0-4 0,0 3 0,0-4 0,0 5 0,0 0 0,0 0 0,0 0 0,0 0 0,0-1 0,0 1 0,0 0 0,0 0 0,0 0 0,0 0 0,0 0 0,4 3 0,1 1 0,4 4 0,-1 0 0,1 0 0,-1 0 0,1 0 0,0 0 0,-1 0 0,1 0 0,-1 0 0,1 0 0,0 0 0,-1 0 0,1 0 0,-1 4 0,1-3 0,0 6 0,-1-6 0,1 2 0,-1-3 0,1 4 0,0-3 0,-1 3 0,-3-1 0,3-2 0,-7 6 0,6-6 0,-2 3 0,4-1 0,-1-2 0,1 3 0,-1-1 0,1-2 0,0 6 0,3-6 0,-2 6 0,3-6 0,-4 6 0,-1-6 0,1 3 0,-4-1 0,2-2 0,-6 6 0,7-2 0,-3-1 0,-1 3 0,4-6 0,-7 7 0,7-8 0,-4 4 0,5 0 0,3 0 0,-2 1 0,2 2 0,-3-6 0,0 6 0,-1-6 0,1 6 0,-1-6 0,1 2 0,-4 1 0,-1 0 0,-4 4 0,0 0 0,0 0 0,0 0 0,0 0 0,0 0 0,0 1 0,3-5 0,2 0 0,4-4 0,-4 3 0,-2 2 0,-3 3 0,4 0 0,-3 0 0,3 0 0,-4 0 0,0 0 0,0 0 0,0 0 0,0 0 0,0 0 0,4-4 0,1 0 0,-1 0 0,0 0 0,0 1 0,1-2 0,-1-11 0,0 3 0,-4-7 0,0-1 0,0 4 0,0-7 0,0 7 0,0-3 0,0 4 0,0-1 0,0 1 0,0 0 0,0 0 0,0 0 0,0 0 0,0 0 0,0-1 0,0 1 0,0 0 0,0 0 0,0 0 0,0 0 0,0 0 0,0-1 0,0 1 0,0 0 0,0 0 0,0 0 0,-8-4 0,6 2 0,-6-6 0,4 7 0,3-3 0,-7 0 0,7 3 0,-7-4 0,7 5 0,-7 0 0,7-4 0,-6 3 0,6-8 0,-7 8 0,7-7 0,-7 3 0,7-4 0,-7 3 0,7-2 0,-3 7 0,0-7 0,3 7 0,-3-3 0,0 4 0,3 0 0,-2 0 0,3 0 0,0 0 0,0-1 0,0 1 0,0 0 0,0 0 0,0 0 0,0 0 0,-4 0 0,3-1 0,-3 1 0,4 0 0,0 0 0,-4 0 0,3 0 0,-3-5 0,0 4 0,3-3 0,-7 0 0,7 3 0,-3-3 0,0 3 0,3 1 0,-3 0 0,4-4 0,0 3 0,0-3 0,-3 7 0,2-2 0,-7 6 0,7-6 0,-7 2 0,7-3 0,-7 3 0,11 2 0,7 3 0,16 0 0,-9 0 0,1 0 0</inkml:trace>
  <inkml:trace contextRef="#ctx0" brushRef="#br1" timeOffset="4">1447 458 24575,'0'8'0,"0"0"0,0 1 0,0-1 0,0 0 0,0 0 0,0 0 0,0 0 0,0 0 0,0 0 0,0 0 0,0 0 0,0 0 0,0 0 0,0 0 0,0 0 0,0 0 0,0 0 0,0 0 0,0 0 0,0 0 0,0 0 0,0 0 0,0 0 0,4 0 0,-3 0 0,3 0 0,0 0 0,-3 1 0,3-1 0,-4 0 0,0 0 0,3 0 0,-2 0 0,3 0 0,-4 0 0,0 0 0,0 0 0,0 0 0,0 0 0,4 0 0,-3 0 0,3 0 0,-4 0 0,0 0 0,0 4 0,0 6 0,0 0 0,0 8 0,0-8 0,0 4 0,0-5 0,0-4 0,0-1 0,0-4 0,0-7 0,0-5 0,0-9 0,0-9 0,0 12 0,0-3 0</inkml:trace>
  <inkml:trace contextRef="#ctx0" brushRef="#br1" timeOffset="5">1436 229 24575,'0'-14'0,"0"2"0,0 4 0,4 4 0,1-4 0,-4 7 0,-2-2 0,-4-1 0,-7-1 0,6 1 0,-7 0 0,8-4 0,1 3 0,4-7 0,0-1 0,0 4 0,0-3 0,0 4 0,0 0 0,0 0 0,0-1 0,0 1 0,0 0 0,4 4 0,-3 4 0,3 4 0,-4 4 0,0 0 0,0 0 0,0 0 0,4-3 0,0-2 0,5-3 0,0 0 0,-5-3 0,0-2 0,-4-3 0,0 0 0,0 0 0,0-1 0,0 1 0,0 0 0,0 0 0,0 0 0,0 0 0,0 0 0,-4 3 0,3 5 0,-3 4 0,1 5 0,2-1 0,-3 0 0,4 0 0,0 0 0,0 0 0,0 0 0,0 0 0,4-4 0,0 0 0,5-4 0,-1 0 0,1 0 0,0 0 0,-1 0 0,-3 3 0,-1 2 0,-4 3 0,0 0 0,0 0 0,0 0 0,-4-4 0,3 4 0,-7-4 0,3 4 0,1-7 0,0-2 0,4-3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1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0 337 24575,'0'3'0,"0"-1"0,0 10 0,0-4 0,0 4 0,0-3 0,0 7 0,0-7 0,0 3 0,0-4 0,0 0 0,0 0 0,0 0 0,0 0 0,0 0 0,0 0 0,0 5 0,0 0 0,0 0 0,0 3 0,0-3 0,0 0 0,0-1 0,0-4 0,0 0 0,0 0 0,0 0 0,0 0 0,0 0 0,0 0 0,0 0 0,0 0 0,0 1 0,0-1 0,0 0 0,0 0 0,0 0 0,0 0 0,0 0 0,4-4 0,1 0 0,3-4 0,1 0 0,0 0 0,-1 0 0,5 0 0,1 0 0,9 0 0,2 0 0,9 0 0,-4 0 0,10 0 0,-10 0 0,5 0 0,-6 0 0,-5 0 0,-5 0 0,-2 0 0,-7 0 0,3 0 0,-5 0 0,1 0 0,-1 0 0,1 0 0,0 0 0,-1 0 0,1 0 0,-1 0 0,1 0 0,0 0 0,-1 0 0,1 0 0,-1 0 0,1 0 0,-4 0 0,-1 0 0</inkml:trace>
  <inkml:trace contextRef="#ctx0" brushRef="#br0" timeOffset="1">911 72 24575,'0'22'0,"0"-4"0,0 8 0,0-12 0,0 7 0,0-12 0,0 7 0,0-7 0,0 7 0,0-7 0,0 3 0,0-3 0,0-1 0,0 0 0,0 0 0,0 0 0,0 0 0,0 0 0,0 0 0,0 0 0,0 0 0,0 0 0,0 0 0,0 4 0,0 1 0,0 4 0,-4 0 0,3-3 0,-4-2 0,5-4 0,0 0 0,0 0 0,0 0 0,0 0 0,0 0 0,-8 4 0,6-3 0,-6 7 0,8-7 0,0 7 0,0-7 0,0 3 0,0-3 0,0-1 0,0 0 0,0 0 0,0 0 0,0 0 0,0 0 0,0-7 0,0-6 0,0-4 0,0-3 0,0 4 0,0 0 0,0 0 0,0 0 0,0-1 0,0 1 0,0-4 0,0 3 0,0-7 0,0 3 0,0-1 0,0-2 0,0 7 0,0-3 0,0 4 0,0-1 0,0-3 0,0 3 0,0-3 0,0 0 0,0 3 0,0-8 0,0 8 0,0-7 0,0 7 0,0-3 0,0 3 0,0 1 0,0 0 0,0 0 0,0-4 0,0 3 0,0-8 0,0 8 0,0-3 0,0 4 0,0 0 0,0 0 0,0-1 0,0 1 0,0 0 0,0 0 0,0 0 0,0 0 0,0 0 0,0-1 0,0 1 0,0 0 0,0 0 0,0 0 0,0 0 0,0-1 0,0-3 0,0 3 0,0-3 0,0 4 0,0 0 0,0 0 0,0-1 0,-4 5 0,-1 0 0,-3 4 0,3 4 0,1 0 0,4 4 0,-4 4 0,3-3 0,-3 8 0,4-8 0,0 3 0,0 0 0,0-3 0,0 3 0,0-4 0,0 0 0,0 0 0,0 4 0,0 1 0,0 0 0,0 3 0,0-6 0,-5 6 0,4-7 0,-3 3 0,4-4 0,0 0 0,0 0 0,-4-4 0,3 4 0,-2-4 0,3 4 0,-4 0 0,3 0 0,-3 0 0,0 0 0,3 4 0,-3 1 0,4 9 0,0-4 0,0 8 0,0-7 0,0 2 0,0-8 0,0-1 0,0-3 0,0-1 0,0 0 0,0 0 0,0 0 0,0 0 0,0 0 0,0 0 0,0 0 0,0 0 0,0 0 0,0 0 0,0 0 0,0 0 0,0 0 0,0 0 0,0 0 0,0 0 0,0 0 0,0 0 0,0 0 0,0-3 0,0-2 0</inkml:trace>
  <inkml:trace contextRef="#ctx0" brushRef="#br0" timeOffset="2">734 92 24575,'9'0'0,"4"0"0,-3 0 0,7 0 0,-7 0 0,7 0 0,-8 0 0,9 0 0,-4 0 0,0-3 0,3-2 0,-3 0 0,4 2 0,1 3 0,-5 0 0,15-4 0,-16 3 0,11-3 0,-15 4 0,0 0 0,-1 0 0,1 0 0,-1 0 0,1 3 0,4 2 0,-3 3 0,7-3 0,-3 2 0,0-2 0,-1 0 0,-5 2 0,1-6 0,0 2 0,-1-3 0,-3 4 0,-1 0 0,-4 4 0,4-3 0,0 2 0,5-3 0,0 4 0,-1 0 0,1 5 0,0-4 0,0 3 0,-1 0 0,1-3 0,0 3 0,-1-8 0,-3 3 0,3-2 0,-3-1 0,3 4 0,1 0 0,0 1 0,0 3 0,-1-4 0,1 0 0,-1 0 0,1 0 0,-4 0 0,2 0 0,-6 0 0,3 1 0,-4-1 0,0 0 0,0 0 0,0 0 0,0 0 0,0 0 0,0 0 0,0 0 0,0 0 0,0 0 0,0 0 0,0 0 0,0 0 0,0 0 0,0 0 0,0 0 0,0 0 0,0 0 0,-4-3 0,3 2 0,-6-3 0,6 4 0,-7-3 0,7 2 0,-7-6 0,3 2 0,1 1 0,-4-3 0,7 6 0,-7-6 0,7 6 0,-7-6 0,4 3 0,-1-1 0,-3 2 0,3-1 0,0 3 0,-2-6 0,2 6 0,-4-6 0,4 6 0,-3-6 0,4 6 0,-5-6 0,0 6 0,0-6 0,5 6 0,-4-6 0,3 3 0,-4-4 0,4 3 0,-2-2 0,2 6 0,-4-6 0,0 7 0,1-8 0,3 8 0,-3-8 0,3 8 0,-3-8 0,-1 4 0,0 0 0,-4-3 0,-1 2 0,-4 1 0,-1-3 0,1 6 0,-1-6 0,1 7 0,4-7 0,1 6 0,0-6 0,3 3 0,-3-4 0,4 0 0,0 0 0,-4 0 0,-1 0 0,-4 0 0,-1 4 0,-4-3 0,3 2 0,-3 1 0,5-3 0,4 3 0,1-4 0,4 0 0,0 0 0,4 4 0,-2-4 0,2 4 0,-4-4 0,0 0 0,1 0 0,3 8 0,-3-6 0,11 5 0,-2-7 0,7 0 0,1 0 0,0 0 0,-1 0 0,1 0 0,-5 0 0,0 0 0</inkml:trace>
  <inkml:trace contextRef="#ctx0" brushRef="#br1" timeOffset="3">65 301 24575,'0'12'0,"0"-3"0,0 3 0,0-4 0,0 0 0,0 0 0,0 0 0,0 1 0,0-1 0,0 0 0,0 0 0,0 0 0,0 0 0,0 0 0,0 0 0,0 0 0,0 0 0,0 0 0,0 0 0,0 0 0,0 0 0,0 0 0,0 0 0,0 0 0,0 0 0,0 0 0,0 0 0,0 0 0,0 4 0,0 1 0,0 1 0,0-2 0,0 0 0,0-3 0,0 3 0,0-11 0,3 1 0,2-5 0,4 3 0,-1 0 0,1 0 0,0 0 0,-1 0 0,1 0 0,-1 0 0,5 0 0,1 0 0,5 0 0,-1 0 0,0 4 0,5 1 0,-3 3 0,3-3 0,-9-1 0,3 0 0,-7-3 0,3 3 0,-4-4 0,-1 0 0,1 0 0,-1 3 0,1-2 0,4 3 0,-3-4 0,2 0 0,-3 3 0,0-2 0,-1 6 0,1-6 0,-1 3 0,1-4 0,0 0 0,-8 0 0,-6 0 0,-5 0 0,-3-4 0,5 3 0,-1-6 0,-9 2 0,11 0 0,-6 1 0</inkml:trace>
  <inkml:trace contextRef="#ctx0" brushRef="#br1" timeOffset="4">855 77 24575,'0'8'0,"0"0"0,0 0 0,0 9 0,0-3 0,0 3 0,0 4 0,0-7 0,0 8 0,0-1 0,0-2 0,0 12 0,0-7 0,0 3 0,0-1 0,0-3 0,0 4 0,0 11 0,0-12 0,0 2 0,0-16 0,0-4 0,0 0 0,0 0 0,0 0 0,0 0 0,0 0 0,0 0 0,0 0 0,0 1 0,0-1 0,0 0 0,0 0 0,0 0 0,0 0 0,0 0 0,0 0 0,0 0 0,0 0 0,0 0 0,0 0 0,0 0 0,0-7 0,0-6 0,0-8 0,0-13 0,0 14 0,0-5 0</inkml:trace>
  <inkml:trace contextRef="#ctx0" brushRef="#br1" timeOffset="5">726 195 24575,'9'0'0,"-1"0"0,1-3 0,0 2 0,-1-3 0,-3 1 0,3 2 0,-4-7 0,5 8 0,-4-8 0,2 7 0,-2-2 0,4-1 0,-1 3 0,1-6 0,-4 3 0,2-1 0,-2-2 0,4 2 0,-1-3 0,1 0 0,-1 0 0,1 0 0,0 0 0,-1 3 0,1-2 0,-1 6 0,5-7 0,-3 4 0,7-1 0,-7-2 0,7 2 0,-3 0 0,9-2 0,-3 5 0,3-5 0,-5 6 0,-4-3 0,4 4 0,-9 0 0,4 0 0,0 0 0,-3 0 0,7 0 0,5 0 0,-1 0 0,10 0 0,-12 0 0,9 0 0,-3 0 0,-1 0 0,-1 4 0,0-3 0,-8 6 0,7-6 0,-8 6 0,0-2 0,-1-1 0,-4 4 0,-4-4 0,-1 4 0,-4 0 0,0 0 0,0 0 0,0 0 0,0 0 0,0 0 0,0 0 0,0 4 0,3-3 0,2 8 0,0-8 0,3 7 0,-7-7 0,7 3 0,-7 0 0,3-3 0,-4 3 0,0-4 0,0 0 0,0 0 0,0 0 0,0 0 0,0 0 0,0 0 0,0 5 0,0 0 0,0 4 0,0 0 0,0 0 0,0 0 0,0 0 0,0-4 0,0 4 0,0-8 0,0 7 0,0-7 0,0 3 0,0-4 0,0 0 0,0 0 0,0 0 0,0 0 0,0 0 0,0 4 0,0-3 0,0 7 0,0-7 0,0 4 0,0-5 0,-4 0 0,3 0 0,-6-4 0,6 3 0,-7-6 0,3 3 0,-8-1 0,4 2 0,-8 3 0,7-3 0,-7 2 0,3-2 0,-5 4 0,-4-1 0,-2 1 0,-4 0 0,0 0 0,0 0 0,4 0 0,2 0 0,5-1 0,3-3 0,2 2 0,5-6 0,-1 3 0,0-4 0,-4 0 0,3 0 0,-7 4 0,3-3 0,-4 6 0,-1-2 0,1 0 0,4 2 0,0-6 0,6 3 0,3-1 0,-3-2 0,3 3 0,-3-4 0,-1 0 0,0 0 0,0 0 0,-4 0 0,4 0 0,-4 0 0,0 0 0,3 0 0,-8 0 0,9 0 0,-4 0 0,4 0 0,0 0 0,0 0 0,1 0 0,-1 0 0,0 0 0,-4 0 0,4 0 0,-5 0 0,6 0 0,-1 0 0,0 0 0,1 0 0,-1 0 0,0 0 0,0 0 0,5-4 0,0 0 0,4-5 0,-8 5 0,2 0 0,-7 4 0,4 0 0,0 0 0,0 0 0,1 0 0,-1 0 0,4 0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22"/>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212 43 24575,'0'12'0,"0"6"0,0 4 0,0 10 0,0-8 0,0 7 0,0-8 0,0 4 0,0 1 0,0-10 0,0 3 0,0-8 0,0 4 0,0-4 0,0-1 0,0 0 0,0-3 0,0 8 0,0-4 0,0 0 0,0 7 0,0-5 0,0 6 0,0-4 0,0-4 0,0 0 0,0-5 0,0 0 0,0 0 0,0 0 0,0 4 0,0 5 0,0 2 0,0 2 0,0 1 0,0-4 0,0 4 0,0-5 0,0 0 0,0-4 0,0-1 0,0-4 0,0 0 0,0 0 0,0 0 0,0 0 0,0 1 0,0 3 0,0 1 0,0 0 0,0 3 0,0-7 0,0 7 0,0-7 0,0 3 0,0-4 0,0 0 0,0 0 0,0-7 0,0-5 0,0-5 0,0-3 0,0 4 0,0 0 0,0-1 0,0 1 0,0 0 0,0 0 0,0 0 0,0 0 0,0 0 0,0-1 0,0 1 0,0 0 0,0 0 0,0 0 0,0 0 0,0 0 0,0-1 0,0 1 0,0 0 0,0 0 0,0 0 0,0 0 0,0-1 0,0 1 0,0 0 0,0 0 0,0 0 0,0 0 0,0 0 0,0-1 0,0 1 0,0 0 0,0 0 0,0 0 0,0 0 0,0 0 0,0-1 0,0 1 0,0 0 0,0 0 0,0 0 0,0 0 0,0 0 0,0-1 0,0 1 0,0-4 0,0 3 0,0-7 0,0 2 0,0-3 0,0 0 0,0 0 0,0-1 0,0 5 0,0 1 0,0 4 0,0 0 0,0 0 0,0-5 0,0-4 0,0-6 0,0-4 0,0-1 0,0-4 0,0 3 0,0-3 0,4 9 0,-3 6 0,8 1 0,-8 6 0,3-2 0,-4 4 0,0 0 0,0 0 0,0 7 0,0 5 0,0 5 0,0 3 0,8-8 0,-2 0 0,11-4 0,-7 0 0,7 0 0,-7 0 0,7-4 0,-8 3 0,4-3 0,-4 4 0,0 0 0,-1-4 0,1 4 0,4-4 0,1 0 0,4 3 0,-4-3 0,3 4 0,-3-4 0,5 3 0,-5-2 0,-1 3 0,-5-4 0,1 3 0,-1-3 0,-3 8 0,-1 0 0,-4 5 0,0-1 0,0 0 0,4-4 0,1 0 0,-1-1 0,0 2 0,-4 3 0,0 0 0,4 4 0,1-3 0,0 3 0,3-4 0,-7 0 0,3 0 0,-1 0 0,-2 0 0,7 0 0,-7 0 0,3 0 0,0 0 0,-4 0 0,4 0 0,-4 0 0,0 0 0,0 1 0,0-1 0,0 0 0,0 0 0,4-4 0,-3 3 0,3-2 0,-4 3 0,0 0 0,0 0 0,0 0 0,0 0 0,0 0 0,0 0 0,0 0 0,0 0 0,0 0 0,0 0 0,0 0 0,0 4 0,0-3 0,0 7 0,0-7 0,0 8 0,0-8 0,0 3 0,0-4 0,0 0 0,0 0 0,-4-4 0,-1 3 0,-8-6 0,3 7 0,-7-4 0,3 5 0,-5-1 0,1-3 0,4 2 0,-4-6 0,9 6 0,-4-6 0,8 6 0,-3-6 0,-1 3 0,-5 0 0,-5 0 0,1 1 0,-1 3 0,-4-3 0,4 3 0,-4 1 0,4-4 0,6 2 0,0-6 0,4 2 0,0-3 0,1 0 0,-1 0 0,0 0 0,0 0 0,1 0 0,-1 0 0,-4 0 0,-1 0 0,-5 0 0,1 4 0,4-3 0,-4 3 0,9-4 0,-4 0 0,12 0 0,2 0 0,7 0 0,1 0 0,-1 0 0,1 0 0,0 0 0,-1 0 0,1-4 0,-1 3 0,1-2 0,-1 3 0,1-4 0,0 3 0,-1-2 0,1 3 0,-1 0 0,1-4 0,0 3 0,4-3 0,1 4 0,4 0 0,0 0 0,1-4 0,-1 4 0,0-4 0,-4 4 0,-1 0 0,-4 0 0,-1 0 0,1 0 0,0 0 0,-1 0 0,1 0 0,4 0 0,1 0 0,4 0 0,5 0 0,-3 0 0,3 0 0,-5 0 0,-4 0 0,3 0 0,-7 0 0,3 0 0,-4 0 0,-1 0 0,1 0 0,-1 0 0,1 0 0,0 0 0,-1 0 0,1 3 0,-1-2 0,1 6 0,0-2 0,-1-1 0,-3 3 0,3-6 0,-7 6 0,2-2 0,-3 3 0,0 0 0,0 0 0,0 0 0,0 0 0,0 0 0,0 0 0,0 0 0,0 0 0,0 0 0,0 0 0,0 0 0,0 0 0,0 0 0,0 0 0,0 0 0,0 1 0,0-1 0,0 0 0,-4-4 0,4 3 0,-4-2 0,4 3 0,-4-4 0,3 3 0,-3-2 0,0-1 0,-1 3 0,0-2 0,-2 3 0,2 0 0,-4 0 0,4 0 0,-2 0 0,2 0 0,0 0 0,-3-3 0,3 2 0,0-3 0,-2 1 0,2 2 0,-4-3 0,0 4 0,1 0 0,-1 0 0,0-3 0,1 2 0,-1-6 0,0 2 0,0-3 0,5 4 0,-4-3 0,3 3 0,-4-4 0,-4 3 0,3-2 0,-3 3 0,5-4 0,-1 0 0,0 0 0,1 0 0,-1 0 0,0 0 0,-4 0 0,-1 0 0,-4 0 0,3 0 0,-2 0 0,3 0 0,-4 0 0,3 0 0,-2 0 0,7 0 0,-3 0 0,4 0 0,1 0 0,-1 0 0,0 0 0,1 0 0,7 0 0,5 0 0,6 0 0,2 0 0,-3 0 0,0 0 0,-1 0 0,-3 0 0,-1 0 0</inkml:trace>
  <inkml:trace contextRef="#ctx0" brushRef="#br1" timeOffset="1">202 115 24575,'0'16'0,"0"-5"0,0 5 0,0-4 0,0 1 0,0 0 0,0 4 0,0-8 0,0 7 0,0 1 0,0 2 0,0 7 0,0-12 0,0 11 0,0-11 0,0 8 0,0-9 0,0 3 0,0-7 0,0 3 0,0-4 0,0 0 0,0 0 0,0 0 0,0 0 0,0 0 0,0 1 0,0-1 0,0 0 0,0 0 0,0 0 0,0 0 0,0 0 0,0 0 0,0 0 0,0 0 0,0 0 0,0 0 0,0 0 0,0 0 0,0 0 0,0 0 0,0 0 0,0 0 0,0 0 0,0 0 0,0 4 0,0-3 0,0 3 0,0 1 0,0-4 0,0 7 0,0-3 0,0 0 0,0 3 0,0-3 0,0 4 0,0 0 0,0 4 0,0-3 0,0 3 0,0 1 0,0-4 0,0 4 0,0 14 0,0-14 0,0 15 0,0-24 0,0 0 0,0-5 0,0 7 0,0-5 0,0 5 0,0-14 0,0-14 0,0 5 0,0-7 0</inkml:trace>
  <inkml:trace contextRef="#ctx0" brushRef="#br1" timeOffset="2">103 156 24575,'9'-4'0,"-1"0"0,1-4 0,-1-1 0,1 5 0,0-3 0,-1 2 0,1-3 0,-1 0 0,1 0 0,4-1 0,-3 1 0,2 0 0,-3 0 0,0 3 0,-1-2 0,1 6 0,-1-6 0,1 6 0,-4-6 0,2 6 0,-6-7 0,7 7 0,-3-2 0,3-1 0,1 3 0,0-6 0,-1 6 0,1-2 0,-1 3 0,1 0 0,0 0 0,-1 0 0,1 0 0,-4 3 0,2-2 0,-2 6 0,4-6 0,-1 6 0,1-6 0,-4 6 0,2-6 0,-2 6 0,4-6 0,-5 6 0,0-2 0,-4 3 0,0 0 0,4-4 0,-3 4 0,7-4 0,-4 4 0,1 0 0,-1 0 0,0-3 0,-3 2 0,3-3 0,-4 4 0,0 0 0,0 0 0,0 0 0,4 4 0,-3-3 0,3 4 0,0-9 0,-4 3 0,4-2 0,-4 3 0,4-4 0,-3 3 0,3-2 0,-4 3 0,0 0 0,0 0 0,4 4 0,-3 1 0,3 0 0,0-1 0,-3 0 0,3-3 0,-4 3 0,0-3 0,0-1 0,0 0 0,3 0 0,-2 0 0,3 0 0,-4 0 0,0 0 0,0 0 0,0 0 0,0 0 0,0 0 0,0 0 0,0 0 0,0 0 0,0 0 0,0 0 0,0 0 0,0 0 0,-4-3 0,0-2 0,-5-3 0,0 0 0,0 4 0,1-3 0,-1 6 0,0-6 0,1 6 0,-5-6 0,-2 6 0,-3-6 0,0 7 0,-1-3 0,1-1 0,-1 0 0,1-4 0,4 4 0,-4-3 0,8 2 0,-3-3 0,5 0 0,-1 4 0,0-3 0,1 6 0,-1-6 0,0 6 0,-4-6 0,3 6 0,-3-3 0,0 1 0,3 2 0,-7-2 0,3-1 0,-5 4 0,1-3 0,4-1 0,-3 4 0,7-7 0,-3 6 0,4-6 0,0 3 0,1-4 0,7 0 0,5 0 0,6-4 0,-2 3 0,-4-2 0</inkml:trace>
  <inkml:trace contextRef="#ctx0" brushRef="#br1" timeOffset="3">56 636 24575,'14'0'0,"4"0"0,-4 0 0,4 0 0,0 0 0,1 0 0,-5 0 0,-2 0 0,-3-4 0,0 3 0,-1-3 0,1 4 0,-1-3 0,1 2 0,0-6 0,-1 6 0,5-3 0,-3 0 0,7 4 0,-3-4 0,4 4 0,1 0 0,-5 0 0,3 0 0,-7 0 0,3-4 0,-5 3 0,1-2 0,-1 3 0,1 0 0,0 0 0,-1 0 0,1 0 0,-1 0 0,1 0 0,0 0 0,-1 0 0,1 0 0,-1 0 0,1 0 0,0 0 0,-1 0 0,1 0 0,-1 0 0,1 0 0,0 3 0,-1-2 0,1 6 0,-1-2 0,-3 3 0,3-4 0,-7 4 0,3-4 0,-4 4 0,0 0 0,3-3 0,-2 2 0,3-3 0,-4 4 0,4 4 0,-3-3 0,3 3 0,-4-4 0,0 1 0,4-1 0,-3 0 0,3 0 0,-4 0 0,4 0 0,-3 0 0,2 0 0,-3 0 0,0 0 0,0 0 0,0 0 0,0 0 0,0 0 0,0 0 0,0 0 0,0 0 0,0 0 0,0 0 0,0 0 0,0 0 0,0 0 0,0 0 0,0 0 0,0 0 0,-3 0 0,2 1 0,-7-5 0,7 3 0,-7-6 0,3 6 0,-3-6 0,-5 6 0,3-6 0,-8 7 0,4-7 0,0 6 0,-3-6 0,3 7 0,0-7 0,1 2 0,4 1 0,0-3 0,0 2 0,1-3 0,-1 4 0,0 0 0,1 1 0,-1-1 0,-4-4 0,3 3 0,-3-2 0,0 3 0,3-1 0,-3-2 0,4 3 0,1-4 0,3 3 0,-3-2 0,3 6 0,-3-6 0,-1 3 0,0-1 0,0-2 0,1 6 0,-1-2 0,-4-1 0,-1 4 0,0-7 0,1 2 0,0-3 0,3 0 0,-8 0 0,9 0 0,-9 4 0,4-3 0,-4 3 0,-1-4 0,-3 0 0,3 0 0,1 0 0,5 0 0,4 0 0,8 0 0,6 0 0,4 0 0,0 0 0,-6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2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27 313 24575,'0'13'0,"0"4"0,0-4 0,0 4 0,0 4 0,0-2 0,-4 18 0,3-21 0,-3 16 0,4-23 0,0 3 0,0-4 0,-4 0 0,3 0 0,-3 0 0,4 4 0,0 1 0,0 0 0,0 4 0,0-8 0,0 3 0,0-4 0,0 0 0,0 0 0,0 0 0,-4 11 0,3-8 0,-3 8 0,4-11 0,0 0 0,0 0 0,0 0 0,0 0 0,0 0 0,0 0 0,0 0 0,0 0 0,0 1 0,0-1 0,0 0 0,0 0 0,0 0 0,0 0 0,0 0 0,0 0 0,0 0 0,0-4 0,0 0 0</inkml:trace>
  <inkml:trace contextRef="#ctx0" brushRef="#br0" timeOffset="1">146 15 24575,'-13'0'0,"-1"0"0,0 0 0,1 0 0,4 0 0,1 0 0,-1 0 0,0 0 0,8 0 0,6 0 0,5 0 0,2 0 0,-3 0 0,-1 0 0,1 0 0,-1 0 0,-3-3 0,-1-2 0,-4 4 0,0 2 0,4 3 0,-3 8 0,3-7 0,-4 7 0,0-4 0,0 0 0,0 0 0,0-7 0,-4 2 0,-1-7 0,-4 4 0,4 4 0,1 0 0,4 4 0,0 0 0,0 4 0,0 1 0,0 5 0,4-1 0,6 0 0,4 0 0,0-4 0,-1-4 0,-5-2 0,1-6 0,0 2 0,-5-6 0,0-2 0,-8-3 0,-1 0 0,-3 0 0,-1 0 0,0-1 0,5 1 0,0 0 0,4 0 0,-4 3 0,3-2 0,-3 3 0,0-1 0,3-2 0,-3 2 0,4-3 0,0 0 0,0 0 0,0 7 0,0 5 0,0 5 0,0-1 0,0-4 0</inkml:trace>
  <inkml:trace contextRef="#ctx0" brushRef="#br1" timeOffset="2">120 371 24575,'0'8'0,"0"0"0,0 0 0,0 4 0,0 1 0,0 4 0,0-4 0,0 14 0,0-11 0,0 9 0,0-13 0,0-4 0,0 0 0,0 0 0,0 0 0,0 4 0,0-4 0,0 4 0,0-4 0,0 0 0,0 0 0,0 0 0,0 0 0,0 0 0,0 0 0,0 0 0,0 4 0,-9-2 0,7 2 0,-6 0 0,8-3 0,0 3 0,0-4 0,0 0 0,0 1 0,0-1 0,0 0 0,0 0 0,0 0 0,0 0 0,0 0 0,0 0 0,0 0 0,0 0 0,0 0 0,0 0 0,0 0 0,0 0 0,0 0 0,0 0 0,0 0 0,0 0 0,0-3 0,0-2 0</inkml:trace>
  <inkml:trace contextRef="#ctx0" brushRef="#br1" timeOffset="3">202 183 24575,'8'0'0,"1"0"0,-1 0 0,1 0 0,-4-3 0,-1-2 0,-1-3 0,-2 0 0,7 4 0,-7-4 0,3 4 0,-4-4 0,0-1 0,0 1 0,0 0 0,0-4 0,-4-1 0,-6-5 0,0 1 0,-3 4 0,4 1 0,0 4 0,1 0 0,-1 3 0,0 1 0,4 8 0,1 0 0,4 4 0,0 1 0,0-1 0,0 0 0,-4 4 0,3-3 0,-3 3 0,4 0 0,0-3 0,-4 7 0,3-7 0,-3 7 0,4-7 0,0 3 0,0-4 0,4-3 0,-3-5 0,2-5 0,1-3 0,-3-4 0,7 3 0,-7-3 0,3-1 0,-1 4 0,-2-3 0,3 4 0,-4 0 0,0 0 0,0 7 0,0 5 0,0 5 0,0 3 0,0-4 0,0 0 0,0-7 0,4-2 0,1-7 0,0 3 0,-2 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30"/>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30 274 24575,'0'13'0,"0"4"0,0-8 0,0 3 0,0-4 0,0 0 0,0 0 0,0 0 0,0 4 0,0 20 0,0-10 0,0 10 0,0-20 0,0-4 0,0 0 0,0 7 0,0-5 0,0 6 0,0-4 0,0-3 0,0 3 0,0-4 0,0 0 0,0 9 0,0-3 0,0 8 0,0-5 0,0 9 0,0 3 0,0 9 0,0-4 0,0-2 0,0-9 0,0-2 0,0-8 0,0-1 0,0-4 0,0-7 0,0-5 0,0-5 0,0-3 0,0 4 0,0 0 0,4 3 0,0-2 0,5 2 0,0-3 0,-1 0 0,1 3 0,4 2 0,1 3 0,9 0 0,1 0 0,5 0 0,6 0 0,-5 0 0,10 0 0,-10 4 0,9 1 0,-8 0 0,3 3 0,-5-3 0,6 9 0,-5-4 0,4 7 0,-5-6 0,0 6 0,-4-8 0,3 8 0,-9-7 0,0 3 0,-2-5 0,-3 1 0,0-1 0,4 0 0,-9 1 0,4-1 0,0 4 0,1-3 0,0 7 0,4-6 0,-8 2 0,3-4 0,-5 0 0,1-3 0,-4 2 0,2-6 0,-6 6 0,3-10 0,-4 2 0,0-7 0,0 0 0,0 0 0,0 3 0,0 2 0</inkml:trace>
  <inkml:trace contextRef="#ctx0" brushRef="#br0" timeOffset="1">47 0 24575,'0'14'0,"0"2"0,0-3 0,0 4 0,0 0 0,0 5 0,0 5 0,0 7 0,0 9 0,-5-3 0,5-2 0,-1 2 0,-8 1 0,8 21 0,-3-44 0,4-2 0,0-7 0,0 3 0,0-4 0,0 0 0,0 4 0,0-3 0,0 8 0,0-4 0,0 4 0,0-4 0,0 3 0,0-7 0,0 3 0,0-4 0,0 0 0,0 0 0,0 0 0,0 4 0,0-2 0,0 2 0,0-4 0,0 0 0,0 0 0,0-7 0,0-6 0,0-4 0,8-3 0,-6 7 0,6 2 0</inkml:trace>
  <inkml:trace contextRef="#ctx0" brushRef="#br1" timeOffset="2">0 19 24575,'0'28'0,"0"-6"0,0 4 0,0 2 0,0 0 0,0 15 0,0-9 0,0 7 0,0 1 0,0 6 0,0-9 0,0-1 0,0 1 0,0-1 0,0 15 0,0-25 0,0 9 0,0-29 0,0 7 0,0-5 0,0 5 0,0-7 0,0 4 0,0-3 0,0 3 0,0-4 0,0 4 0,0-3 0,0 3 0,0-4 0,0 0 0,0 0 0,0 1 0,0-1 0,0 0 0,0 0 0,0 0 0,0 0 0,0 0 0,0 0 0,0 0 0,4-4 0,1 0 0,3-4 0,1 0 0,-1 0 0,1 0 0,0 0 0,-5-4 0,4 3 0,-3-2 0,3 3 0,1 0 0,0 0 0,-1-4 0,1 3 0,-1-2 0,1 3 0,0 0 0,-1 0 0,1 0 0,-1 0 0,1-4 0,0 3 0,-1-3 0,1 4 0,-1 0 0,1 0 0,0 0 0,-1 0 0,1 0 0,-1 0 0,1 0 0,-1 0 0,1 0 0,0 0 0,-1 0 0,1 0 0,-1 0 0,1 0 0,0 0 0,-1 0 0,1 0 0,-1 0 0,1 0 0,0 0 0,-1 0 0,1 0 0,-1 0 0,1 0 0,0 4 0,-1-3 0,1 2 0,-1-3 0,-3 4 0,3-3 0,-3 3 0,3-4 0,-3 3 0,3-2 0,-4 6 0,5-6 0,-4 6 0,2-6 0,-2 3 0,0-1 0,3-2 0,-4 3 0,5-1 0,0-2 0,-5 6 0,4-6 0,-3 3 0,0-1 0,2-2 0,-2 6 0,4-6 0,-5 6 0,4-6 0,-7 6 0,7-6 0,-8 6 0,8-6 0,-7 3 0,3-4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4:15.333"/>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67 176 24575,'0'17'0,"0"0"0,-5 0 0,4 5 0,-7-4 0,7 4 0,-3-9 0,4-1 0,0-4 0,0 4 0,0 1 0,0 0 0,0-1 0,0-4 0,0 5 0,0-4 0,0 3 0,0-4 0,0 0 0,0 0 0,-8 4 0,6 5 0,-6-2 0,8 5 0,0-7 0,0 0 0,0 0 0,0-5 0,0 0 0,0 4 0,0 5 0,0 2 0,0 7 0,-5-4 0,4 6 0,-3-6 0,-1 9 0,4-11 0,-3 2 0,4-10 0,-4-4 0,3 0 0,-3 0 0,4-7 0,4 2 0,0-7 0,5 4 0,0 0 0,-1 0 0,1 0 0,4 0 0,1 8 0,4-2 0,5 6 0,7-3 0,0 0 0,4 1 0,1-1 0,-10 0 0,8-4 0,-13 3 0,-1-7 0,-2 6 0,-7-2 0,3-1 0,0 4 0,1-3 0,4 7 0,5-2 0,7 7 0,5-3 0,-4 5 0,7-1 0,-12-4 0,3-1 0,-5-4 0,-6 0 0,-4-1 0,-1 0 0,-5-3 0,-3 2 0,-5-6 0,-5 2 0,-13-3 0,-24 45 0,20-34 0,-14 33 0</inkml:trace>
  <inkml:trace contextRef="#ctx0" brushRef="#br1" timeOffset="1">16 0 24575,'0'18'0,"0"-5"0,0-1 0,0-4 0,0 0 0,0 0 0,0 0 0,0 0 0,0 0 0,0 0 0,0 0 0,0 0 0,0 0 0,0 0 0,0 0 0,0 0 0,0 0 0,0 0 0,0 0 0,0 0 0,0 0 0,0 0 0,0 0 0,0 1 0,0-1 0,0 0 0,0 0 0,0 0 0,0 0 0,0 0 0,4 0 0,-3 0 0,3 4 0,-4-3 0,0 3 0,3-4 0,-2 0 0,3 0 0,-4 0 0,4 0 0,-3 0 0,3 0 0,-4 0 0,4 4 0,-3-2 0,3 2 0,-4-4 0,0 0 0,0 0 0,0 0 0,0 0 0,0 0 0,0 0 0,0 0 0,0 0 0,0 0 0,0 0 0,0 0 0,0 0 0,0 0 0,0 0 0,0 0 0,0 0 0,0 0 0,0 4 0,0-3 0,0 4 0,0-5 0,0 0 0,0 0 0,0 0 0,0 0 0,0 0 0,0 0 0,0 0 0,0 0 0,0 0 0,0 0 0,0 0 0,0 0 0,0 0 0,0 0 0,0 0 0,0 0 0,0 0 0,0 0 0,0 0 0,0 0 0,0 0 0,0 0 0,0 0 0,0 0 0,0 1 0,0-1 0,0 0 0,0 0 0,0 0 0,0 0 0,4 0 0,-3 0 0,2 0 0,-3 0 0,0 0 0,0 0 0,4 0 0,-3 0 0,3 0 0,-4 0 0,0 0 0,4 0 0,-3 0 0,3 0 0,-1-3 0,2-2 0,4-3 0,-1 0 0,1 0 0,0 0 0,-1 0 0,1 0 0,-1 0 0,1 0 0,0 0 0,-1 0 0,1 0 0,-1 0 0,1 0 0,0 0 0,-1 0 0,1 0 0,-1 0 0,1 0 0,0 0 0,-1 0 0,1 0 0,-1 0 0,1 0 0,0 0 0,-1 0 0,1 0 0,-1 0 0,1 0 0,0 4 0,-1-3 0,1 2 0,-1-3 0,-3 4 0,3-3 0,-3 2 0,3-3 0,1 0 0,-5 4 0,4-3 0,-7 6 0,7-6 0,-4 2 0,1 1 0,3-3 0,-3 2 0,3-3 0,-3 4 0,3-3 0,-7 6 0,6-6 0,-2 6 0,4-6 0,-5 6 0,4-6 0,-7 6 0,7-6 0,-7 6 0,6-6 0,-2 6 0,4-6 0,-5 6 0,4-2 0,-3 3 0,3-4 0,1 3 0,0-2 0,-1 3 0,-3 0 0,3-4 0,-4 4 0,1-4 0,3 1 0,-7 2 0,6-3 0,-2 4 0,0 0 0,3 0 0,-7 0 0,6 0 0,-6 0 0,7-3 0,-7 2 0,6-3 0,-6 5 0,7-5 0,-7 3 0,3-6 0,-4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32"/>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0 310 24575,'0'3'0,"0"-1"0,0 9 0,0-3 0,0 3 0,0-3 0,0 7 0,0-7 0,0 3 0,0-3 0,0-1 0,0 1 0,0-1 0,0 0 0,0 1 0,0-1 0,0 4 0,0 2 0,0-1 0,0 3 0,0-3 0,0 0 0,0-1 0,0-4 0,0 1 0,0-1 0,0 0 0,0 1 0,0-1 0,0 1 0,0-1 0,0 1 0,0-1 0,0 0 0,0 1 0,0-1 0,0 1 0,0-1 0,0 0 0,4-2 0,0-2 0,4-3 0,0 0 0,0 0 0,-1 0 0,5 0 0,1 0 0,8 0 0,1 0 0,10 0 0,-4 0 0,8 0 0,-9 0 0,5 0 0,-6 0 0,-3 0 0,-6 0 0,-1 0 0,-8 0 0,4 0 0,-4 0 0,0 0 0,0 0 0,0 0 0,-1 0 0,1 0 0,0 0 0,0 0 0,0 0 0,0 0 0,0 0 0,-1 0 0,1 0 0,0 0 0,-4 0 0,0 0 0</inkml:trace>
  <inkml:trace contextRef="#ctx0" brushRef="#br0" timeOffset="1">832 67 24575,'0'19'0,"0"-2"0,0 7 0,0-11 0,0 6 0,0-10 0,0 6 0,0-7 0,0 7 0,0-7 0,0 3 0,0-3 0,0-1 0,0 1 0,0-1 0,0 1 0,0-1 0,0 0 0,0 1 0,0-1 0,0 1 0,0-1 0,0 0 0,0 5 0,0 0 0,0 3 0,-4 1 0,3-4 0,-2-1 0,3-3 0,0-1 0,0 1 0,0-1 0,0 1 0,0-1 0,-8 4 0,6-3 0,-5 7 0,7-6 0,0 6 0,0-7 0,0 3 0,0-4 0,0 1 0,0-1 0,0 1 0,0-1 0,0 1 0,0-1 0,0-6 0,0-6 0,0-3 0,0-3 0,0 4 0,0-1 0,0 1 0,0-1 0,0 1 0,0-1 0,0-3 0,0 3 0,0-7 0,0 2 0,0 1 0,0-3 0,0 7 0,0-3 0,0 3 0,0 1 0,0-5 0,0 4 0,0-3 0,0-1 0,0 4 0,0-7 0,0 6 0,0-6 0,0 7 0,0-3 0,0 3 0,0 1 0,0-1 0,0 1 0,0-5 0,0 4 0,0-7 0,0 7 0,0-4 0,0 5 0,0-1 0,0 1 0,0-1 0,0 1 0,0-1 0,0 1 0,0-1 0,0 1 0,0-1 0,0 1 0,0-1 0,0 1 0,0-1 0,0 1 0,0-1 0,0 1 0,0-5 0,0 4 0,0-3 0,0 3 0,0 1 0,0-1 0,0 1 0,-4 3 0,0 0 0,-4 4 0,3 3 0,2 2 0,3 2 0,-4 4 0,3-2 0,-3 5 0,4-5 0,0 2 0,0 0 0,0-3 0,0 4 0,0-5 0,0 0 0,0 1 0,0 3 0,0 1 0,0 0 0,0 3 0,0-7 0,-3 7 0,2-6 0,-3 2 0,4-4 0,0 0 0,0 1 0,-4-4 0,4 3 0,-4-3 0,4 3 0,-4 1 0,4-1 0,-4 0 0,0 1 0,4 3 0,-4 1 0,4 8 0,0-3 0,0 7 0,0-7 0,0 3 0,0-8 0,0-1 0,0-4 0,0 1 0,0-1 0,0 1 0,0-1 0,0 0 0,0 1 0,0-1 0,0 1 0,0-1 0,0 0 0,0 1 0,0-1 0,0 1 0,0-1 0,0 0 0,0 1 0,0-1 0,0 1 0,0-1 0,0 1 0,0-4 0,0-1 0</inkml:trace>
  <inkml:trace contextRef="#ctx0" brushRef="#br0" timeOffset="2">671 85 24575,'8'0'0,"4"0"0,-4 0 0,8 0 0,-7 0 0,7 0 0,-7 0 0,6 0 0,-2 0 0,0-3 0,3-2 0,-3 1 0,3 1 0,1 3 0,-4 0 0,14-4 0,-16 3 0,12-2 0,-15 3 0,0 0 0,-1 0 0,1 0 0,0 0 0,0 3 0,4 1 0,-3 4 0,6-4 0,-2 3 0,0-3 0,-1 0 0,-4 3 0,0-6 0,-1 2 0,1-3 0,-3 3 0,-2 2 0,-3 2 0,4-3 0,0 3 0,4-3 0,0 3 0,0 1 0,0 3 0,0-3 0,0 3 0,0 0 0,0-2 0,0 2 0,0-7 0,-4 3 0,3-3 0,-3 0 0,4 2 0,0 2 0,0 1 0,0 2 0,0-4 0,0 1 0,0-1 0,0 0 0,-4 1 0,3-1 0,-6 1 0,2-1 0,-3 0 0,0 1 0,0-1 0,0 1 0,0-1 0,0 1 0,0-1 0,0 0 0,0 1 0,0-1 0,0 1 0,0-1 0,0 0 0,0 1 0,0-1 0,0 1 0,0-1 0,0 0 0,-3-2 0,2 1 0,-6-2 0,6 4 0,-6-4 0,6 2 0,-6-5 0,2 3 0,1-1 0,-3-2 0,6 5 0,-6-5 0,6 6 0,-6-7 0,3 4 0,-1-1 0,-2 1 0,3 0 0,-1 3 0,-2-6 0,3 5 0,-4-5 0,3 6 0,-2-6 0,3 5 0,-4-5 0,0 6 0,0-7 0,4 7 0,-3-6 0,2 2 0,-3-3 0,4 3 0,-3-2 0,2 6 0,-3-6 0,0 5 0,0-5 0,4 6 0,-3-7 0,2 7 0,-2-6 0,-1 2 0,0 0 0,-4-2 0,-1 3 0,-4-1 0,0-2 0,0 6 0,0-6 0,1 6 0,3-6 0,1 6 0,0-7 0,3 4 0,-3-4 0,4 0 0,0 0 0,-4 0 0,-1 0 0,-4 0 0,0 3 0,-4-2 0,3 3 0,-3-1 0,4-2 0,4 3 0,1-4 0,4 0 0,0 0 0,4 3 0,-3-2 0,3 2 0,-4-3 0,0 0 0,0 0 0,3 7 0,-2-5 0,10 5 0,-2-7 0,6 0 0,1 0 0,0 0 0,0 0 0,0 0 0,-4 0 0,0 0 0</inkml:trace>
  <inkml:trace contextRef="#ctx0" brushRef="#br1" timeOffset="3">59 278 24575,'0'11'0,"0"-3"0,0 3 0,0-3 0,0-1 0,0 1 0,0-1 0,0 0 0,0 1 0,0-1 0,0 1 0,0-1 0,0 0 0,0 1 0,0-1 0,0 1 0,0-1 0,0 0 0,0 1 0,0-1 0,0 1 0,0-1 0,0 1 0,0-1 0,0 0 0,0 1 0,0-1 0,0 1 0,0 3 0,0 1 0,0 0 0,0-1 0,0 0 0,0-2 0,0 2 0,0-11 0,4 3 0,0-6 0,4 3 0,0 0 0,-1 0 0,1 0 0,0 0 0,0 0 0,0 0 0,4 0 0,0 0 0,5 0 0,0 0 0,0 3 0,4 2 0,-3 3 0,3-4 0,-8 0 0,2-1 0,-6-2 0,3 3 0,-4-4 0,0 0 0,0 0 0,-1 3 0,1-2 0,4 2 0,-3-3 0,3 0 0,-4 3 0,-1-2 0,1 6 0,0-6 0,0 2 0,0-3 0,0 0 0,-7 0 0,-6 0 0,-4 0 0,-2-4 0,3 4 0,0-7 0,-8 2 0,9 1 0,-5 0 0</inkml:trace>
  <inkml:trace contextRef="#ctx0" brushRef="#br1" timeOffset="4">781 71 24575,'0'7'0,"0"1"0,0-1 0,0 8 0,0-2 0,0 4 0,0 2 0,0-6 0,0 7 0,0 0 0,0-3 0,0 11 0,0-6 0,0 4 0,0-2 0,0-3 0,0 4 0,0 10 0,0-12 0,0 3 0,0-14 0,0-5 0,0 0 0,0 1 0,0-1 0,0 1 0,0-1 0,0 0 0,0 1 0,0-1 0,0 1 0,0-1 0,0 1 0,0-1 0,0 0 0,0 1 0,0-1 0,0 1 0,0-1 0,0 0 0,0 1 0,0-1 0,0-6 0,0-5 0,0-8 0,0-12 0,0 13 0,0-5 0</inkml:trace>
  <inkml:trace contextRef="#ctx0" brushRef="#br1" timeOffset="5">663 180 24575,'8'0'0,"0"0"0,0-3 0,0 2 0,0-2 0,-4-1 0,3 3 0,-3-5 0,4 5 0,-3-6 0,2 6 0,-3-2 0,4 0 0,0 2 0,0-6 0,-4 3 0,3 0 0,-3-3 0,4 3 0,0-3 0,0-1 0,0 1 0,-1-1 0,1 1 0,0 2 0,0-1 0,0 5 0,4-6 0,-3 3 0,6-1 0,-6-1 0,7 1 0,-3 1 0,8-3 0,-3 6 0,3-6 0,-4 6 0,-5-3 0,4 4 0,-7 0 0,3 0 0,0 0 0,-4 0 0,8 0 0,4 0 0,-1 0 0,10 0 0,-12 0 0,9 0 0,-4 0 0,0 0 0,0 4 0,-1-4 0,-7 7 0,6-6 0,-7 6 0,-1-3 0,0 0 0,-4 3 0,-4-3 0,0 4 0,-4-1 0,0 0 0,0 1 0,0-1 0,0 1 0,0-1 0,0 0 0,0 5 0,3-4 0,2 7 0,-1-7 0,4 7 0,-7-7 0,6 4 0,-6-1 0,2-3 0,-3 3 0,0-3 0,0-1 0,0 0 0,0 1 0,0-1 0,0 1 0,0-1 0,0 4 0,0 1 0,0 4 0,0 0 0,0 0 0,0 0 0,0-1 0,0-3 0,0 3 0,0-6 0,0 6 0,0-7 0,0 3 0,0-4 0,0 1 0,0-1 0,0 1 0,0-1 0,0 0 0,0 5 0,0-4 0,0 7 0,0-7 0,0 3 0,0-3 0,-3-1 0,2 1 0,-6-4 0,6 2 0,-6-5 0,2 2 0,-6 1 0,2 0 0,-6 3 0,6-2 0,-7 2 0,3-3 0,-4 4 0,-4 0 0,-2 0 0,-3 0 0,-1 1 0,0-1 0,5 0 0,1 0 0,4 0 0,4-3 0,1 1 0,4-5 0,0 2 0,0-3 0,-4 0 0,3 0 0,-6 4 0,2-3 0,-4 6 0,0-3 0,0 1 0,4 2 0,1-7 0,4 4 0,4-1 0,-3-2 0,2 2 0,-3-3 0,0 0 0,1 0 0,-1 0 0,-4 0 0,3 0 0,-3 0 0,0 0 0,3 0 0,-7 0 0,7 0 0,-3 0 0,4 0 0,0 0 0,0 0 0,0 0 0,0 0 0,0 0 0,-3 0 0,2 0 0,-3 0 0,4 0 0,0 0 0,0 0 0,0 0 0,0 0 0,0 0 0,0 0 0,4-3 0,0-1 0,4-4 0,-7 4 0,1 1 0,-6 3 0,4 0 0,0 0 0,0 0 0,0 0 0,0 0 0,4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38"/>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194 40 24575,'0'11'0,"0"5"0,0 5 0,0 8 0,0-6 0,0 5 0,0-7 0,0 4 0,0 0 0,0-7 0,0 1 0,0-7 0,0 3 0,0-2 0,0-2 0,0 0 0,0-3 0,0 7 0,0-3 0,0 0 0,0 7 0,0-6 0,0 7 0,0-4 0,0-4 0,0-1 0,0-3 0,0-1 0,0 1 0,0-1 0,0 4 0,0 5 0,0 1 0,0 3 0,0 0 0,0-3 0,0 3 0,0-4 0,0-1 0,0-2 0,0-2 0,0-4 0,0 1 0,0-1 0,0 0 0,0 1 0,0-1 0,0 4 0,0 1 0,0 0 0,0 3 0,0-6 0,0 6 0,0-7 0,0 3 0,0-4 0,0 1 0,0-1 0,0-6 0,0-5 0,0-4 0,0-3 0,0 3 0,0 1 0,0-1 0,0 1 0,0-1 0,0 1 0,0-1 0,0 1 0,0-1 0,0 1 0,0-1 0,0 1 0,0-1 0,0 1 0,0-1 0,0 1 0,0-1 0,0 0 0,0 1 0,0-1 0,0 1 0,0-1 0,0 1 0,0-1 0,0 1 0,0-1 0,0 1 0,0-1 0,0 1 0,0-1 0,0 1 0,0-1 0,0 1 0,0-1 0,0 1 0,0-1 0,0 1 0,0-1 0,0 1 0,0-1 0,0 1 0,0-1 0,0 1 0,0-1 0,0 1 0,0-5 0,0 4 0,0-7 0,0 3 0,0-4 0,0 0 0,0 0 0,0 0 0,0 4 0,0 1 0,0 3 0,0 1 0,0-1 0,0-3 0,0-5 0,0-5 0,0-5 0,0 1 0,0-4 0,0 2 0,0-2 0,4 7 0,-3 6 0,6 1 0,-6 7 0,3-4 0,-4 5 0,0-1 0,0 1 0,0 6 0,0 5 0,0 4 0,0 3 0,7-7 0,-1-1 0,9-3 0,-6 0 0,7 0 0,-7 0 0,7-3 0,-8 2 0,4-3 0,-4 4 0,0 0 0,0-3 0,0 2 0,3-2 0,2-1 0,4 4 0,-4-4 0,3 4 0,-4-4 0,5 3 0,-4-2 0,-1 3 0,-4-3 0,-1 2 0,1-3 0,-3 8 0,-2 0 0,-3 3 0,0 1 0,0-1 0,4-3 0,0-1 0,0 1 0,0 0 0,-4 3 0,0 1 0,4 3 0,0-3 0,1 3 0,2-3 0,-7-1 0,4 1 0,-1-1 0,-2 0 0,6 1 0,-6-1 0,3 1 0,-1-1 0,-2 0 0,2 1 0,-3-1 0,0 1 0,0-1 0,0 1 0,0-1 0,0 0 0,4-3 0,-3 3 0,2-3 0,-3 4 0,0-1 0,0 0 0,0 1 0,0-1 0,0 1 0,0-1 0,0 1 0,0-1 0,0 0 0,0 1 0,0-1 0,0 4 0,0-2 0,0 6 0,0-7 0,0 7 0,0-7 0,0 3 0,0-3 0,0-1 0,0 0 0,-3-2 0,-2 1 0,-7-5 0,3 6 0,-6-3 0,2 4 0,-4 0 0,0-4 0,4 3 0,-3-6 0,7 5 0,-3-5 0,8 6 0,-3-7 0,-2 4 0,-3-1 0,-5 2 0,0-1 0,0 3 0,-4-2 0,3 3 0,-3-1 0,4-2 0,5 1 0,0-5 0,4 2 0,0-3 0,0 0 0,0 0 0,0 0 0,0 0 0,0 0 0,0 0 0,-4 0 0,-1 0 0,-3 0 0,-1 4 0,4-3 0,-3 2 0,7-3 0,-3 0 0,11 0 0,2 0 0,7 0 0,0 0 0,-1 0 0,1 0 0,0 0 0,0 0 0,0-3 0,0 2 0,0-2 0,-1 3 0,1-4 0,0 4 0,0-4 0,0 4 0,0 0 0,0-3 0,-1 2 0,5-2 0,1 3 0,4 0 0,0 0 0,-1-4 0,1 3 0,0-2 0,-4 3 0,-2 0 0,-3 0 0,0 0 0,0 0 0,0 0 0,0 0 0,0 0 0,3 0 0,2 0 0,4 0 0,4 0 0,-3 0 0,3 0 0,-4 0 0,-4 0 0,2 0 0,-6 0 0,3 0 0,-4 0 0,0 0 0,0 0 0,-1 0 0,1 0 0,0 0 0,0 0 0,0 3 0,0-2 0,-1 6 0,1-3 0,0 0 0,-3 2 0,2-5 0,-7 6 0,4-3 0,-4 3 0,0 1 0,0-1 0,0 1 0,0-1 0,0 0 0,0 1 0,0-1 0,0 1 0,0-1 0,0 0 0,0 1 0,0-1 0,0 1 0,0-1 0,0 0 0,0 1 0,0-1 0,0 1 0,-4-4 0,3 2 0,-2-1 0,3 2 0,-4-3 0,4 3 0,-4-3 0,0 0 0,0 2 0,0-1 0,-3 2 0,2 0 0,-3 1 0,4-1 0,-3 1 0,2-1 0,1 0 0,-3-2 0,2 1 0,1-2 0,-3 0 0,2 3 0,-3-3 0,0 4 0,1-1 0,-1 0 0,0-3 0,0 3 0,0-6 0,0 2 0,0-3 0,3 3 0,-2-2 0,3 3 0,-4-4 0,-4 3 0,3-2 0,-3 3 0,4-4 0,0 0 0,0 0 0,0 0 0,0 0 0,0 0 0,-4 0 0,0 0 0,-5 0 0,4 0 0,-3 0 0,3 0 0,-4 0 0,4 0 0,-3 0 0,7 0 0,-2 0 0,3 0 0,0 0 0,0 0 0,0 0 0,0 0 0,7 0 0,5 0 0,5 0 0,2 0 0,-3 0 0,0 0 0,0 0 0,-4 0 0,0 0 0</inkml:trace>
  <inkml:trace contextRef="#ctx0" brushRef="#br1" timeOffset="1">185 106 24575,'0'15'0,"0"-5"0,0 5 0,0-4 0,0 1 0,0 0 0,0 3 0,0-7 0,0 7 0,0 1 0,0 1 0,0 7 0,0-11 0,0 11 0,0-11 0,0 7 0,0-8 0,0 3 0,0-7 0,0 3 0,0-3 0,0-1 0,0 0 0,0 1 0,0-1 0,0 1 0,0-1 0,0 0 0,0 1 0,0-1 0,0 1 0,0-1 0,0 0 0,0 1 0,0-1 0,0 1 0,0-1 0,0 1 0,0-1 0,0 0 0,0 1 0,0-1 0,0 1 0,0-1 0,0 0 0,0 1 0,0 3 0,0-3 0,0 3 0,0 1 0,0-4 0,0 7 0,0-3 0,0 0 0,0 3 0,0-3 0,0 4 0,0 0 0,0 3 0,0-3 0,0 3 0,0 1 0,0-3 0,0 3 0,0 14 0,0-13 0,0 13 0,0-22 0,0-1 0,0-4 0,0 7 0,0-5 0,0 5 0,0-13 0,0-13 0,0 5 0,0-7 0</inkml:trace>
  <inkml:trace contextRef="#ctx0" brushRef="#br1" timeOffset="2">94 144 24575,'8'-4'0,"0"0"0,0-3 0,0-1 0,-1 4 0,1-3 0,0 3 0,0-3 0,0-1 0,0 1 0,3-1 0,-2 0 0,3 1 0,-4-1 0,0 4 0,0-3 0,0 6 0,-1-5 0,1 5 0,-3-6 0,2 6 0,-7-5 0,7 5 0,-2-2 0,3-1 0,-1 3 0,1-5 0,0 5 0,0-2 0,0 3 0,0 0 0,0 0 0,-1 0 0,1 0 0,-3 3 0,2-2 0,-3 5 0,4-5 0,0 6 0,0-7 0,-4 7 0,3-6 0,-3 5 0,4-5 0,-4 6 0,0-3 0,-4 3 0,0 1 0,3-4 0,-2 3 0,6-3 0,-2 3 0,-1 0 0,0 1 0,-1-4 0,-2 3 0,2-3 0,-3 3 0,0 1 0,0-1 0,0 0 0,4 5 0,-3-4 0,3 3 0,-1-7 0,-2 3 0,3-3 0,-4 3 0,3-3 0,-2 3 0,2-3 0,-3 3 0,0 1 0,0-1 0,4 4 0,-3 2 0,3-1 0,-1-1 0,-2 0 0,3-3 0,-4 3 0,0-3 0,0-1 0,0 1 0,3-1 0,-2 0 0,3 1 0,-4-1 0,0 1 0,0-1 0,0 1 0,0-1 0,0 0 0,0 1 0,0-1 0,0 1 0,0-1 0,0 0 0,0 1 0,0-1 0,-4-3 0,0 0 0,-4-4 0,0 0 0,0 3 0,0-2 0,0 5 0,0-5 0,0 6 0,-4-6 0,-1 5 0,-4-5 0,0 6 0,1-2 0,-1-1 0,0 0 0,0-4 0,4 3 0,-3-2 0,7 2 0,-3-3 0,4 0 0,0 3 0,0-2 0,0 6 0,1-6 0,-1 5 0,-4-5 0,3 6 0,-3-3 0,0 0 0,3 2 0,-7-1 0,3-1 0,-4 3 0,0-3 0,5 1 0,-4 2 0,7-6 0,-3 5 0,4-5 0,0 3 0,0-4 0,7 0 0,5 0 0,5-4 0,-1 3 0,-5-2 0</inkml:trace>
  <inkml:trace contextRef="#ctx0" brushRef="#br1" timeOffset="3">51 586 24575,'13'0'0,"3"0"0,-3 0 0,4 0 0,-1 0 0,1 0 0,-4 0 0,-1 0 0,-5-3 0,1 2 0,0-2 0,0 3 0,0-4 0,0 3 0,0-5 0,-1 5 0,5-3 0,-3 1 0,7 2 0,-3-2 0,3 3 0,1 0 0,-4 0 0,3 0 0,-7 0 0,2-3 0,-3 2 0,0-3 0,0 4 0,0 0 0,0 0 0,-1 0 0,1 0 0,0 0 0,0 0 0,0 0 0,0 0 0,0 0 0,-1 0 0,1 0 0,0 0 0,0 0 0,0 0 0,0 0 0,0 0 0,-1 4 0,1-3 0,0 5 0,0-2 0,-4 4 0,3-4 0,-6 2 0,3-1 0,-4 2 0,0 0 0,3-3 0,-2 3 0,3-3 0,-4 4 0,3 3 0,-2-3 0,3 3 0,-4-3 0,0-1 0,3 0 0,-2 1 0,3-1 0,-4 1 0,3-1 0,-2 1 0,3-1 0,-4 0 0,0 1 0,0-1 0,0 1 0,0-1 0,0 0 0,0 1 0,0-1 0,0 1 0,0-1 0,0 0 0,0 1 0,0-1 0,0 1 0,0-1 0,0 1 0,0-1 0,-4 0 0,3 1 0,-6-4 0,6 2 0,-6-5 0,3 6 0,-4-6 0,-4 6 0,3-7 0,-7 7 0,3-6 0,0 6 0,-3-6 0,3 6 0,1-6 0,0 2 0,4 0 0,0-2 0,0 3 0,0-4 0,0 3 0,0 1 0,0 0 0,0-1 0,-4-3 0,3 4 0,-3-3 0,0 2 0,3 0 0,-3-2 0,5 2 0,-1-3 0,3 4 0,-2-4 0,3 7 0,-4-6 0,0 2 0,0 0 0,0-2 0,0 6 0,0-3 0,-4 0 0,-1 3 0,0-6 0,1 2 0,0-3 0,3 0 0,-6 0 0,6 0 0,-7 4 0,3-3 0,-4 2 0,0-3 0,-3 0 0,2 0 0,2 0 0,4 0 0,4 0 0,7 0 0,5 0 0,5 0 0,-1 0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42"/>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25 289 24575,'0'12'0,"0"3"0,0-3 0,0 4 0,0 4 0,0-3 0,-4 17 0,3-19 0,-3 14 0,4-21 0,0 4 0,0-5 0,-3 0 0,2 1 0,-3-1 0,4 4 0,0 1 0,0 0 0,0 3 0,0-6 0,0 2 0,0-4 0,0 1 0,0-1 0,0 1 0,-3 9 0,2-7 0,-3 8 0,4-11 0,0 1 0,0-1 0,0 1 0,0-1 0,0 0 0,0 1 0,0-1 0,0 1 0,0-1 0,0 1 0,0-1 0,0 0 0,0 1 0,0-1 0,0 1 0,0-1 0,0 0 0,0-2 0,0-2 0</inkml:trace>
  <inkml:trace contextRef="#ctx0" brushRef="#br0" timeOffset="1">134 14 24575,'-12'0'0,"-1"0"0,0 0 0,1 0 0,4 0 0,0 0 0,0 0 0,0 0 0,7 0 0,6 0 0,3 0 0,4 0 0,-4 0 0,-1 0 0,1 0 0,0 0 0,-3-3 0,-2-2 0,-3 5 0,0 0 0,4 5 0,-4 5 0,4-5 0,-4 6 0,0-4 0,0 1 0,0-1 0,0-6 0,-4 2 0,0-7 0,-4 4 0,4 3 0,0 2 0,4 2 0,0 0 0,0 5 0,0 0 0,0 3 0,4 1 0,4 0 0,5 0 0,0-4 0,-1-4 0,-4-2 0,-1-5 0,1 3 0,-3-8 0,-2 0 0,-6-3 0,-2-1 0,-3 0 0,0 1 0,0-1 0,4 1 0,0-1 0,4 1 0,-3 3 0,2-3 0,-3 3 0,1 0 0,2-3 0,-3 3 0,4-4 0,0 1 0,0-1 0,0 7 0,0 6 0,0 3 0,0-1 0,0-4 0</inkml:trace>
  <inkml:trace contextRef="#ctx0" brushRef="#br1" timeOffset="2">109 342 24575,'0'7'0,"0"1"0,0-1 0,0 4 0,0 1 0,0 4 0,0-4 0,0 13 0,0-10 0,0 7 0,0-10 0,0-5 0,0 0 0,0 1 0,0-1 0,0 4 0,0-3 0,0 3 0,0-4 0,0 1 0,0-1 0,0 0 0,0 1 0,0-1 0,0 1 0,0-1 0,0 4 0,-7-2 0,5 2 0,-6 0 0,8-2 0,0 2 0,0-4 0,0 1 0,0-1 0,0 1 0,0-1 0,0 0 0,0 1 0,0-1 0,0 1 0,0-1 0,0 0 0,0 1 0,0-1 0,0 1 0,0-1 0,0 0 0,0 1 0,0-1 0,0 1 0,0-1 0,0-3 0,0 0 0</inkml:trace>
  <inkml:trace contextRef="#ctx0" brushRef="#br1" timeOffset="3">184 169 24575,'8'0'0,"0"0"0,0 0 0,0 0 0,-4-3 0,-1-1 0,1-4 0,-3 1 0,6 2 0,-6-1 0,2 2 0,-3-4 0,0 1 0,0-1 0,0 1 0,0-5 0,-4 0 0,-4-4 0,-2 0 0,-1 4 0,2 1 0,1 3 0,0 1 0,0 3 0,1 0 0,2 8 0,2 0 0,3 3 0,0 1 0,0-1 0,0 0 0,-4 5 0,3-4 0,-3 3 0,4 0 0,0-2 0,-4 5 0,3-5 0,-2 6 0,3-7 0,0 3 0,0-3 0,3-4 0,-2-4 0,2-5 0,1-2 0,-3-4 0,6 2 0,-6-2 0,2 0 0,1 2 0,-3-2 0,2 4 0,-3-1 0,0 1 0,0 6 0,0 5 0,0 4 0,0 3 0,0-4 0,0 1 0,0-8 0,3-1 0,2-6 0,-1 3 0,0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4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27 253 24575,'0'12'0,"0"3"0,0-7 0,0 3 0,0-3 0,0-1 0,0 1 0,0-1 0,0 4 0,0 19 0,0-10 0,0 9 0,0-18 0,0-3 0,0-1 0,0 8 0,0-6 0,0 5 0,0-3 0,0-2 0,0 2 0,0-4 0,0 1 0,0 7 0,0-2 0,0 7 0,0-4 0,0 8 0,0 3 0,0 8 0,0-4 0,0-2 0,0-8 0,0-1 0,0-8 0,0-1 0,0-3 0,0-7 0,0-6 0,0-3 0,0-3 0,0 4 0,0-1 0,4 4 0,0-3 0,4 3 0,0-3 0,0-1 0,0 4 0,3 1 0,2 3 0,8 0 0,1 0 0,5 0 0,4 0 0,-3 0 0,8 0 0,-8 3 0,8 2 0,-8 0 0,3 2 0,-4-2 0,4 7 0,-3-2 0,3 6 0,-4-7 0,0 7 0,-5-7 0,3 7 0,-7-7 0,-1 2 0,-1-3 0,-3 0 0,0-1 0,2 1 0,-6 0 0,3-1 0,0 5 0,1-4 0,0 7 0,3-6 0,-7 2 0,2-3 0,-3-1 0,0-3 0,-4 3 0,3-6 0,-6 5 0,3-8 0,-4 1 0,0-7 0,0 1 0,0-1 0,0 4 0,0 1 0</inkml:trace>
  <inkml:trace contextRef="#ctx0" brushRef="#br0" timeOffset="1">43 0 24575,'0'13'0,"0"1"0,0-2 0,0 4 0,0 0 0,0 4 0,0 5 0,0 6 0,0 9 0,-4-3 0,3-1 0,1 0 0,-9 2 0,8 19 0,-3-40 0,4-3 0,0-5 0,0 2 0,0-4 0,0 1 0,0 3 0,0-3 0,0 7 0,0-3 0,0 4 0,0-4 0,0 3 0,0-7 0,0 3 0,0-3 0,0-1 0,0 1 0,0-1 0,0 4 0,0-2 0,0 2 0,0-4 0,0 1 0,0-1 0,0-6 0,0-5 0,0-5 0,8-2 0,-6 7 0,5 0 0</inkml:trace>
  <inkml:trace contextRef="#ctx0" brushRef="#br1" timeOffset="2">0 18 24575,'0'25'0,"0"-4"0,0 3 0,0 1 0,0 2 0,0 12 0,0-7 0,0 5 0,0 2 0,0 5 0,0-8 0,0-1 0,0 1 0,0-1 0,0 14 0,0-23 0,0 7 0,0-25 0,0 6 0,0-5 0,0 5 0,0-7 0,0 5 0,0-4 0,0 3 0,0-4 0,0 5 0,0-4 0,0 3 0,0-4 0,0 1 0,0-1 0,0 1 0,0-1 0,0 1 0,0-1 0,0 0 0,0 1 0,0-1 0,0 1 0,0-1 0,4-3 0,0-1 0,4-3 0,0 0 0,-1 0 0,1 0 0,0 0 0,-3-3 0,1 2 0,-1-2 0,3 3 0,0 0 0,-1 0 0,1-3 0,0 2 0,0-3 0,0 4 0,0 0 0,0 0 0,-1 0 0,1 0 0,0-3 0,0 2 0,0-2 0,0 3 0,0 0 0,-1 0 0,1 0 0,0 0 0,0 0 0,0 0 0,0 0 0,-1 0 0,1 0 0,0 0 0,0 0 0,0 0 0,0 0 0,0 0 0,-1 0 0,1 0 0,0 0 0,0 0 0,0 0 0,0 0 0,0 0 0,-1 0 0,1 0 0,0 0 0,0 3 0,0-2 0,0 2 0,0-3 0,-4 4 0,3-4 0,-3 4 0,4-4 0,-4 3 0,3-2 0,-2 5 0,3-5 0,-4 6 0,3-6 0,-3 2 0,1 0 0,2-2 0,-3 2 0,4 1 0,0-4 0,-4 7 0,3-6 0,-3 2 0,1 0 0,2-2 0,-3 6 0,4-6 0,-4 5 0,3-5 0,-6 6 0,6-6 0,-6 5 0,6-5 0,-6 2 0,2-3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3:00:38.049"/>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61 162 24575,'0'16'0,"0"0"0,-4 0 0,3 4 0,-6-4 0,6 4 0,-3-8 0,4 0 0,0-5 0,0 4 0,0 1 0,0 0 0,0-1 0,0-3 0,0 3 0,0-3 0,0 3 0,0-3 0,0-1 0,0 1 0,-8 3 0,7 5 0,-7-3 0,8 6 0,0-7 0,0 0 0,0-1 0,0-3 0,0-1 0,0 4 0,0 6 0,0-1 0,0 9 0,-4-4 0,3 4 0,-3-4 0,0 7 0,3-10 0,-3 3 0,4-10 0,-4-4 0,3 1 0,-2-1 0,3-6 0,3 1 0,2-5 0,2 3 0,1 0 0,0 0 0,0 0 0,4 0 0,1 7 0,3-2 0,5 7 0,6-4 0,1 1 0,4-1 0,-1 1 0,-8-1 0,8-3 0,-14 2 0,1-6 0,-3 6 0,-6-3 0,3 0 0,0 3 0,1-3 0,3 8 0,6-3 0,4 7 0,7-3 0,-5 4 0,7 0 0,-11-4 0,3-1 0,-6-4 0,-5 0 0,-3 0 0,-1-1 0,-4-2 0,-4 1 0,-4-5 0,-4 2 0,-13-3 0,-22 41 0,19-31 0,-12 31 0</inkml:trace>
  <inkml:trace contextRef="#ctx0" brushRef="#br1" timeOffset="1">15 0 24575,'0'16'0,"0"-4"0,0-1 0,0-3 0,0-1 0,0 1 0,0-1 0,0 0 0,0 1 0,0-1 0,0 1 0,0-1 0,0 0 0,0 1 0,0-1 0,0 1 0,0-1 0,0 1 0,0-1 0,0 0 0,0 1 0,0-1 0,0 1 0,0-1 0,0 0 0,0 1 0,0-1 0,0 1 0,0-1 0,0 1 0,3-1 0,-2 0 0,2 4 0,-3-2 0,0 2 0,4-4 0,-3 1 0,2-1 0,-3 1 0,4-1 0,-3 0 0,2 1 0,-3-1 0,4 4 0,-3-2 0,2 2 0,-3-4 0,0 1 0,0-1 0,0 1 0,0-1 0,0 0 0,0 1 0,0-1 0,0 1 0,0-1 0,0 0 0,0 1 0,0-1 0,0 1 0,0-1 0,0 1 0,0-1 0,0 0 0,0 4 0,0-2 0,0 2 0,0-4 0,0 1 0,0-1 0,0 1 0,0-1 0,0 0 0,0 1 0,0-1 0,0 1 0,0-1 0,0 1 0,0-1 0,0 0 0,0 1 0,0-1 0,0 1 0,0-1 0,0 0 0,0 1 0,0-1 0,0 1 0,0-1 0,0 0 0,0 1 0,0-1 0,0 1 0,0-1 0,0 1 0,0-1 0,0 0 0,0 1 0,4-1 0,-3 1 0,2-1 0,-3 0 0,0 1 0,0-1 0,4 1 0,-3-1 0,2 0 0,-3 1 0,0-1 0,4 1 0,-3-1 0,2 1 0,1-4 0,0-1 0,4-3 0,0 0 0,-1 0 0,1 0 0,0 0 0,0 0 0,0 0 0,0 0 0,0 0 0,-1 0 0,1 0 0,0 0 0,0 0 0,0 0 0,0 0 0,0 0 0,-1 0 0,1 0 0,0 0 0,0 0 0,0 0 0,0 0 0,0 0 0,-1 0 0,1 0 0,0 0 0,0 0 0,0 0 0,0 3 0,0-2 0,-1 2 0,1-3 0,-3 4 0,2-4 0,-3 4 0,4-4 0,0 0 0,-4 3 0,3-2 0,-6 5 0,6-5 0,-3 3 0,1-1 0,2-2 0,-3 2 0,4-3 0,-4 3 0,3-2 0,-6 6 0,6-6 0,-3 5 0,4-5 0,-3 6 0,1-7 0,-5 7 0,6-6 0,-6 5 0,6-5 0,-2 6 0,2-6 0,-2 5 0,2-2 0,-3 4 0,4-4 0,0 2 0,0-1 0,0 2 0,-4 0 0,3-3 0,-3 3 0,1-3 0,2 0 0,-7 3 0,7-3 0,-2 3 0,-1 1 0,3-1 0,-6 1 0,6-1 0,-6 1 0,6-4 0,-6 2 0,6-2 0,-6 4 0,6-4 0,-7 2 0,4-5 0,-4 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76"/>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4 445 24575,'6'2'0,"-1"1"0,0 1 0,1 0 0,-1 1 0,1 2 0,-1-2 0,1 3 0,4 2 0,0-2 0,9 9 0,-9-10 0,3 6 0,-7-9 0,-1 1 0,1-1 0,-1 1 0,0-1 0,1 0 0,-3 1 0,2-1 0,-2 3 0,2 0 0,7 3 0,-2 2 0,4-2 0,1 5 0,-2-5 0,1 2 0,-2-4 0,-1 1 0,-2-4 0,2 4 0,-5-4 0,1-1 0,-1 0 0,-1-4 0,1 4 0,-1-3 0,0 3 0,1-4 0,-1 4 0,1-3 0,-1 3 0,0-4 0,1 4 0,-1-3 0,-2 3 0,2-4 0,-5 4 0,3-5 0,-3 0 0,0-4 0,0 1 0,0-1 0,0-1 0,0-2 0,0-1 0,0-1 0,0 1 0,-3-1 0,3 1 0,-6-3 0,3 2 0,-3-2 0,3 0 0,-2 1 0,4-1 0,-4 3 0,4-1 0,-4 1 0,4-1 0,-1 1 0,2 1 0,0-1 0,0 4 0,0-6 0,0 3 0,0-4 0,0 0 0,0-1 0,0 1 0,0-7 0,0 8 0,0-3 0,0 7 0,0 3 0,0-1 0,0 1 0,0-1 0,0 1 0,-3 1 0,5 1 0,-1 2 0,4 2 0,1 1 0,2 1 0,0 1 0,1-1 0,-1 1 0,0 2 0,-2-2 0,3 1 0,-4-1 0,0-1 0,1 1 0,-1-1 0,0 0 0,-2 1 0,2-1 0,-2 1 0,3-1 0,-1 1 0,3-1 0,1 3 0,2 0 0,1 1 0,-1 1 0,1-4 0,-1 2 0,-2-3 0,2 1 0,-5 0 0,2-1 0,-3 1 0,1-3 0,-3 2 0,2-4 0,-2 2 0,2-2 0,0 2 0,1 1 0,-1-1 0,0 2 0,1-1 0,-1 1 0,-2 1 0,2-1 0,-4 1 0,3-1 0,-3 0 0,4 1 0,-2-1 0,2-1 0,-2 1 0,0-2 0,-1 1 0,-1 1 0,1-2 0,0 1 0,1-1 0,3-2 0,-1 0 0,-2 1 0,2 0 0,-5-1 0,5-5 0,-4-2 0,4-5 0,-4 2 0,2-2 0,-1 2 0,-1 1 0,1-1 0,-2 1 0,0-1 0,0 1 0,0-3 0,0 1 0,0-6 0,0 4 0,-2-5 0,-5-3 0,0 5 0,-5-8 0,-1 3 0,2 2 0,-5-5 0,7 9 0,-4-6 0,1 5 0,2-4 0,1 4 0,3-2 0,0 6 0,0-3 0,3 5 0,-3-4 0,5 3 0,-1 2 0,2 0 0,0 4 0,0-2 0,0 2 0,0 1 0,0-1 0,0 1 0,0-1 0,0 1 0,0-1 0,0 1 0,0 1 0,0 1 0</inkml:trace>
  <inkml:trace contextRef="#ctx0" brushRef="#br0" timeOffset="1">872 242 24575,'0'7'0,"0"0"0,0 1 0,0 3 0,2-7 0,-1 6 0,1-6 0,-2 2 0,0-1 0,0-1 0,0 1 0,0 1 0,3 1 0,0 5 0,0 1 0,3 2 0,-6 0 0,5-2 0,-4 1 0,4-6 0,-4 3 0,1-6 0,-2 2 0,0-3 0,0 1 0,0-5 0,-2 0 0,-7-5 0,-4 0 0,3 2 0,2 1 0</inkml:trace>
  <inkml:trace contextRef="#ctx0" brushRef="#br0" timeOffset="2">865 44 24575,'-6'0'0,"1"0"0,0 0 0,-1 0 0,1 0 0,2 2 0,0 1 0,3 1 0,0 1 0,0-1 0,3-1 0,2 1 0,4-2 0,6 1 0,-3 1 0,2-3 0,1 1 0,-3-2 0,7 0 0,-9 0 0,6 0 0,-11 0 0,1-2 0,-4-3 0,-2 0 0,0-2 0,0 3 0,-5-3 0,1 2 0,-6 0 0,3 1 0,-3 2 0,3-1 0,-3 1 0,3 2 0,-1 0 0,3 0 0,-1 0 0,1 0 0,-1 0 0,1 0 0,2 2 0,0 0 0,3 3 0,0-1 0,0 1 0,0 1 0,0-1 0,0 4 0,0-4 0,0 2 0,0-3 0,0 1 0,0-1 0,0 1 0,0-14 0,0-1 0,0-10 0,0 9 0,0 4 0</inkml:trace>
  <inkml:trace contextRef="#ctx0" brushRef="#br1" timeOffset="3">0 472 24575,'6'2'0,"2"1"0,0 1 0,4 1 0,-1 0 0,-2 2 0,10 2 0,-11-1 0,7 1 0,-6-5 0,-3 1 0,2-1 0,7 5 0,-7-4 0,7 4 0,-10-7 0,1 2 0,-1-3 0,3 4 0,0-2 0,1 2 0,-1-3 0,-3 0 0,0-2 0,-2 4 0,2-3 0,-4 3 0,3-4 0,-3 4 0,1-1 0,-2 1 0,3-1 0,-3 0 0,3 0 0,-1-1 0,-1 2 0,1-1 0,1 1 0,-3 1 0,5-1 0,-4 1 0,3-3 0,-1 0 0,0 0 0,2 0 0,-2 3 0,3-1 0,-3 1 0,1-3 0,-3 2 0,4-1 0,-5-3 0,3 0 0,-3-5 0,0 1 0,0-1 0,0 1 0,2-1 0,-1 1 0,1-1 0,0 1 0,-1-1 0,1 1 0,1-1 0,-3 1 0,3-1 0,-3 1 0,0-1 0,0 1 0,0-1 0,0 1 0,0-1 0,0 1 0,0-1 0,0 1 0,0-1 0,0 1 0,0-1 0,0 1 0,0-1 0,0 1 0,0-1 0,0 1 0,0-1 0,0 1 0,0-1 0,0 1 0,0-1 0,0 1 0,0-1 0,0 1 0,0-1 0,0 1 0,0-1 0,0 1 0,0-1 0,0 1 0,0-1 0,0 1 0,0-1 0,0-2 0,0 2 0,0-1 0,0 1 0,0 1 0,0-1 0,0 1 0,0-1 0,0 1 0,0-1 0,0 1 0,0-1 0,0 1 0,0-1 0,0 1 0,2 1 0,1 1 0,3 2 0,-1 0 0,0 0 0,1 0 0,-1 0 0,1 0 0,-1 0 0,0 0 0,1 0 0,-1 0 0,0 0 0,1 0 0,-1 0 0,1 2 0,-1-1 0,0 2 0,1-2 0,-1 1 0,1-2 0,-1 2 0,0-2 0,1 2 0,-3 0 0,1-1 0,-3 3 0,4-4 0,-2 2 0,2 0 0,1-1 0,-1 1 0,0 0 0,1-2 0,-1 4 0,3-3 0,-2 3 0,2-4 0,-2 4 0,-1-4 0,1 2 0,-3 0 0,1-1 0,-3 3 0,4-2 0,-2 1 0,0 1 0,1-4 0,-3 4 0,4-3 0,-2 1 0,2 0 0,3 0 0,-2 1 0,2 1 0,-3-4 0,1 4 0,-1-4 0,0 4 0,1-3 0,-1 1 0,-2 0 0,-1 0 0,-2 3 0,0-1 0,0 1 0,0-1 0,0 1 0,0-1 0,0 0 0,3-1 0,0-1 0,2-2 0,-2 2 0,0 0 0,-3 3 0,2-1 0,-1 1 0,1-1 0,-2 1 0,0-1 0,0 0 0,0 1 0,0-1 0,0 1 0,2-3 0,1 0 0,0 0 0,0 1 0,-1-1 0,1 0 0,0-6 0,-1 1 0,-2-4 0,0 0 0,0 2 0,0-4 0,0 4 0,0-2 0,0 3 0,0-1 0,0 1 0,0-1 0,0 1 0,0-1 0,0 1 0,0-1 0,0 1 0,0-1 0,0 1 0,0-1 0,0 1 0,0-1 0,0 1 0,0-1 0,0 1 0,0-1 0,0 1 0,0-1 0,-5-1 0,4 1 0,-4-4 0,3 4 0,1-2 0,-4 0 0,4 2 0,-4-2 0,5 3 0,-5-1 0,4-1 0,-4 1 0,5-4 0,-5 3 0,4-3 0,-4 2 0,5-2 0,-5 1 0,4-1 0,-1 4 0,-1-3 0,3 3 0,-3-2 0,1 3 0,1-1 0,-1 1 0,2-1 0,0 1 0,0-1 0,0 1 0,0-1 0,0 1 0,0-1 0,0 1 0,-3-1 0,3 1 0,-3-1 0,3 1 0,0-1 0,-2 1 0,1-1 0,-1-2 0,-1 2 0,3-1 0,-5-1 0,4 2 0,-2-2 0,1 2 0,1 1 0,-1-1 0,2-1 0,0 1 0,0-2 0,-2 4 0,1-1 0,-4 4 0,5-4 0,-5 1 0,4-1 0,-4 1 0,7 1 0,4 2 0,10 0 0,-5 0 0,0 0 0</inkml:trace>
  <inkml:trace contextRef="#ctx0" brushRef="#br1" timeOffset="4">907 253 24575,'0'5'0,"0"-1"0,0 1 0,0-1 0,0 0 0,0 1 0,0-1 0,0 1 0,0-1 0,0 1 0,0-1 0,0 1 0,0-1 0,0 0 0,0 1 0,0-1 0,0 1 0,0-1 0,0 1 0,0-1 0,0 1 0,0-1 0,0 0 0,0 1 0,2-1 0,-1 1 0,1-1 0,0 1 0,-1-1 0,1 1 0,-2-1 0,0 0 0,3 1 0,-3-1 0,3 1 0,-3-1 0,0 1 0,0-1 0,0 1 0,0-1 0,2 0 0,-1 1 0,1-1 0,-2 1 0,0-1 0,0 3 0,0 3 0,0 0 0,0 4 0,0-4 0,0 2 0,0-2 0,0-3 0,0 0 0,0-3 0,0-4 0,0-2 0,0-5 0,0-5 0,0 6 0,0-1 0</inkml:trace>
  <inkml:trace contextRef="#ctx0" brushRef="#br1" timeOffset="5">900 126 24575,'0'-7'0,"0"0"0,0 3 0,2 1 0,1-1 0,-2 4 0,-2-2 0,-2 0 0,-5-1 0,5 1 0,-6-1 0,6-1 0,1 1 0,2-4 0,0 1 0,0 1 0,0-2 0,0 2 0,0 1 0,0-1 0,0 1 0,0-1 0,0 1 0,2 1 0,-1 3 0,1 3 0,-2 1 0,0 1 0,0-1 0,0 1 0,3-3 0,0 0 0,2-2 0,1 0 0,-3-2 0,-1 0 0,-2-3 0,0 1 0,0-1 0,0 1 0,0-1 0,0 1 0,0-1 0,0 1 0,0-1 0,0 1 0,-3 1 0,3 3 0,-3 2 0,1 3 0,1-1 0,-1 1 0,2-1 0,0 1 0,0-1 0,0 1 0,0-1 0,2-2 0,1 0 0,3-2 0,-1 0 0,1 0 0,-1 0 0,0 0 0,-2 2 0,0 1 0,-3 1 0,0 1 0,0-1 0,0 1 0,-3-3 0,3 2 0,-5-1 0,2 1 0,0-4 0,0 0 0,3-3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82"/>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0 186 24575,'0'2'0,"0"-1"0,0 5 0,0-1 0,0 2 0,0-2 0,0 3 0,0-3 0,0 2 0,0-2 0,0-1 0,0 0 0,0 1 0,0-1 0,0 1 0,0-1 0,0 3 0,0 0 0,0 0 0,0 2 0,0-1 0,0-1 0,0-1 0,0-1 0,0-1 0,0 1 0,0-1 0,0 1 0,0-1 0,0 1 0,0-1 0,0 0 0,0 1 0,0-1 0,0 1 0,0-1 0,0 1 0,0-1 0,0 1 0,3-3 0,0 0 0,2-2 0,0 0 0,1 0 0,-1 0 0,3 0 0,1 0 0,5 0 0,2 0 0,5 0 0,-2 0 0,6 0 0,-6 0 0,2 0 0,-2 0 0,-4 0 0,-3 0 0,-1 0 0,-5 0 0,2 0 0,-3 0 0,0 0 0,1 0 0,-1 0 0,1 0 0,-1 0 0,0 0 0,1 0 0,-1 0 0,1 0 0,-1 0 0,0 0 0,1 0 0,-1 0 0,-2 0 0,-1 0 0</inkml:trace>
  <inkml:trace contextRef="#ctx0" brushRef="#br0" timeOffset="1">570 40 24575,'0'12'0,"0"-2"0,0 4 0,0-6 0,0 4 0,0-7 0,0 3 0,0-3 0,0 4 0,0-4 0,0 2 0,0-2 0,0-1 0,0 0 0,0 1 0,0-1 0,0 1 0,0-1 0,0 1 0,0-1 0,0 1 0,0-1 0,0 0 0,0 3 0,0 0 0,0 3 0,-2-1 0,1-1 0,-1-2 0,2-1 0,0-1 0,0 1 0,0-1 0,0 0 0,0 1 0,-5 2 0,3-2 0,-3 3 0,5-3 0,0 4 0,0-4 0,0 2 0,0-3 0,0 1 0,0-1 0,0 1 0,0-1 0,0 1 0,0-1 0,0-3 0,0-4 0,0-2 0,0-1 0,0 1 0,0 1 0,0-1 0,0 1 0,0-1 0,0 1 0,0-3 0,0 2 0,0-4 0,0 1 0,0 1 0,0-2 0,0 4 0,0-2 0,0 3 0,0-1 0,0-1 0,0 1 0,0-2 0,0 0 0,0 2 0,0-4 0,0 4 0,0-4 0,0 4 0,0-2 0,0 3 0,0-1 0,0 1 0,0-1 0,0-1 0,0 0 0,0-3 0,0 4 0,0-1 0,0 1 0,0 1 0,0-1 0,0 1 0,0-1 0,0 1 0,0-1 0,0 1 0,0-1 0,0 1 0,0-1 0,0 1 0,0-1 0,0 1 0,0-1 0,0 1 0,0-1 0,0-2 0,0 2 0,0-1 0,0 1 0,0 1 0,0-1 0,0 1 0,-2 1 0,-1 1 0,-3 2 0,3 2 0,1 1 0,2 1 0,-3 3 0,2-2 0,-1 4 0,2-4 0,0 1 0,0 1 0,0-2 0,0 2 0,0-3 0,0 1 0,0-1 0,0 3 0,0 0 0,0 0 0,0 2 0,0-4 0,-3 4 0,3-4 0,-3 2 0,3-3 0,0 1 0,0-1 0,-2-2 0,1 2 0,-1-1 0,2 1 0,-3 1 0,3-1 0,-3 1 0,1-1 0,1 3 0,-1 0 0,2 5 0,0-2 0,0 4 0,0-3 0,0 0 0,0-3 0,0-2 0,0-1 0,0-1 0,0 1 0,0-1 0,0 1 0,0-1 0,0 1 0,0-1 0,0 0 0,0 1 0,0-1 0,0 1 0,0-1 0,0 1 0,0-1 0,0 0 0,0 1 0,0-1 0,0 1 0,0-1 0,0 1 0,0-3 0,0 0 0</inkml:trace>
  <inkml:trace contextRef="#ctx0" brushRef="#br0" timeOffset="2">460 51 24575,'5'0'0,"3"0"0,-1 0 0,3 0 0,-4 0 0,5 0 0,-5 0 0,5 0 0,-2 0 0,0-2 0,1-1 0,-1 1 0,3 0 0,-1 2 0,-2 0 0,9-2 0,-10 1 0,8-1 0,-11 2 0,1 0 0,-1 0 0,0 0 0,1 0 0,-1 2 0,3 1 0,-2 1 0,5-1 0,-2 1 0,0-2 0,-1 1 0,-3 1 0,0-4 0,1 2 0,-1-2 0,-2 2 0,0 1 0,-3 1 0,2-1 0,1 1 0,2-2 0,1 2 0,-1 1 0,1 2 0,-1-2 0,1 1 0,-1 1 0,1-2 0,-1 2 0,1-5 0,-3 2 0,1-2 0,-1 1 0,3 1 0,-1 1 0,1 0 0,-1 1 0,1-1 0,-1-1 0,0 1 0,1-1 0,-3 0 0,2 1 0,-5-1 0,3 1 0,-3-1 0,0 1 0,0-1 0,0 1 0,0-1 0,0 0 0,0 1 0,0-1 0,0 1 0,0-1 0,0 1 0,0-1 0,0 1 0,0-1 0,0 0 0,0 1 0,0-1 0,0 1 0,-3-3 0,2 2 0,-3-1 0,3 1 0,-4-1 0,5 0 0,-5-2 0,2 1 0,0 0 0,-2-2 0,4 4 0,-4-3 0,5 3 0,-5-4 0,2 2 0,0 0 0,-2 1 0,2-1 0,0 2 0,-2-3 0,2 3 0,-2-4 0,2 4 0,-2-3 0,2 2 0,-3-2 0,1 3 0,-1-4 0,3 4 0,-2-3 0,2 1 0,-2-2 0,2 2 0,-2-2 0,2 4 0,-2-3 0,-1 3 0,1-4 0,2 4 0,-2-3 0,2 3 0,-3-4 0,1 2 0,-1 0 0,-2-2 0,-1 2 0,-2 1 0,-1-3 0,1 4 0,-1-3 0,1 3 0,2-3 0,1 3 0,-1-4 0,3 2 0,-2-2 0,3 0 0,-1 0 0,-2 0 0,-1 0 0,-2 0 0,-1 2 0,-2-1 0,1 1 0,-1 0 0,2-2 0,3 3 0,1-3 0,3 0 0,-1 0 0,3 2 0,-2-2 0,2 2 0,-2-2 0,-1 0 0,1 0 0,2 4 0,-2-3 0,7 4 0,-2-5 0,6 0 0,-1 0 0,1 0 0,-1 0 0,0 0 0,-2 0 0,0 0 0</inkml:trace>
  <inkml:trace contextRef="#ctx0" brushRef="#br1" timeOffset="3">40 166 24575,'0'7'0,"0"-2"0,0 2 0,0-3 0,0 1 0,0-1 0,0 0 0,0 1 0,0-1 0,0 1 0,0-1 0,0 1 0,0-1 0,0 1 0,0-1 0,0 0 0,0 1 0,0-1 0,0 1 0,0-1 0,0 1 0,0-1 0,0 1 0,0-1 0,0 0 0,0 1 0,0-1 0,0 1 0,0 1 0,0 2 0,0-1 0,0 0 0,0-1 0,0-1 0,0 2 0,0-7 0,3 2 0,0-4 0,2 2 0,1 0 0,-1 0 0,0 0 0,1 0 0,-1 0 0,1 0 0,2 0 0,0 0 0,4 0 0,-1 0 0,1 2 0,2 1 0,-1 2 0,1-3 0,-5 0 0,2 0 0,-5-1 0,2 1 0,-3-2 0,1 0 0,-1 0 0,0 2 0,1-1 0,2 1 0,-2-2 0,2 0 0,-3 2 0,1-2 0,-1 4 0,1-4 0,-1 2 0,0-2 0,1 0 0,-6 0 0,-3 0 0,-3 0 0,-2-2 0,3 2 0,-1-4 0,-5 1 0,7 1 0,-4-1 0</inkml:trace>
  <inkml:trace contextRef="#ctx0" brushRef="#br1" timeOffset="4">536 42 24575,'0'5'0,"0"-1"0,0 1 0,0 4 0,0-1 0,0 2 0,0 1 0,0-3 0,0 4 0,0 0 0,0-2 0,0 7 0,0-4 0,0 2 0,0 0 0,0-3 0,0 3 0,0 6 0,0-7 0,0 2 0,0-9 0,0-3 0,0 1 0,0-1 0,0 1 0,0-1 0,0 0 0,0 1 0,0-1 0,0 1 0,0-1 0,0 1 0,0-1 0,0 1 0,0-1 0,0 0 0,0 1 0,0-1 0,0 1 0,0-1 0,0 1 0,0-1 0,0-3 0,0-4 0,0-4 0,0-8 0,0 9 0,0-4 0</inkml:trace>
  <inkml:trace contextRef="#ctx0" brushRef="#br1" timeOffset="5">455 108 24575,'5'0'0,"1"0"0,-1-2 0,0 1 0,1-1 0,-3 0 0,2 2 0,-2-4 0,2 3 0,-2-3 0,2 4 0,-2-2 0,2 0 0,0 1 0,1-3 0,-3 2 0,2-1 0,-2-1 0,2 2 0,0-3 0,1 1 0,-1-1 0,0 1 0,1-1 0,-1 3 0,1-2 0,-1 3 0,3-3 0,-2 2 0,5-1 0,-5-1 0,5 2 0,-2-1 0,5-1 0,-2 3 0,3-3 0,-4 3 0,-2-1 0,2 2 0,-5 0 0,2 0 0,0 0 0,-2 0 0,5 0 0,3 0 0,-1 0 0,6 0 0,-7 0 0,6 0 0,-3 0 0,0 0 0,0 2 0,-1-1 0,-4 3 0,4-4 0,-5 4 0,-1-1 0,0-1 0,-2 2 0,-3-1 0,-1 1 0,-2 1 0,0-1 0,0 1 0,0-1 0,0 0 0,0 1 0,0-1 0,0 3 0,3-2 0,0 4 0,0-4 0,2 4 0,-5-4 0,5 2 0,-4-1 0,1-1 0,-2 2 0,0-3 0,0 1 0,0-1 0,0 1 0,0-1 0,0 1 0,0-1 0,0 3 0,0 0 0,0 2 0,0 1 0,0-1 0,0 1 0,0-1 0,0-1 0,0 0 0,0-3 0,0 4 0,0-4 0,0 2 0,0-2 0,0-1 0,0 0 0,0 1 0,0-1 0,0 1 0,0 1 0,0-1 0,0 4 0,0-4 0,0 2 0,0-3 0,-2 1 0,1-1 0,-3-1 0,3 1 0,-4-4 0,2 2 0,-5 0 0,2 1 0,-4 1 0,3-1 0,-4 1 0,3-1 0,-4 1 0,-2 1 0,-2 0 0,-2 0 0,0 0 0,-1 0 0,4 0 0,0 0 0,4-1 0,2-1 0,1 1 0,2-3 0,1 1 0,0-2 0,-4 0 0,3 0 0,-5 2 0,2-2 0,-2 4 0,-1-1 0,1 0 0,2 1 0,1-4 0,2 2 0,3 0 0,-2-1 0,2 1 0,-2-2 0,0 0 0,-1 0 0,1 0 0,-4 0 0,3 0 0,-2 0 0,0 0 0,2 0 0,-5 0 0,5 0 0,-2 0 0,2 0 0,1 0 0,-1 0 0,1 0 0,-1 0 0,1 0 0,-3 0 0,2 0 0,-3 0 0,4 0 0,0 0 0,-1 0 0,1 0 0,-1 0 0,1 0 0,-1 0 0,3-2 0,1-1 0,2-1 0,-5 1 0,1 1 0,-4 2 0,2 0 0,1 0 0,-1 0 0,1 0 0,0 0 0,2 0 0,0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3-20T14:00:53.688"/>
    </inkml:context>
    <inkml:brush xml:id="br0">
      <inkml:brushProperty name="width" value="0.05" units="cm"/>
      <inkml:brushProperty name="height" value="0.05" units="cm"/>
      <inkml:brushProperty name="color" value="#E71224"/>
    </inkml:brush>
    <inkml:brush xml:id="br1">
      <inkml:brushProperty name="width" value="0.05" units="cm"/>
      <inkml:brushProperty name="height" value="0.05" units="cm"/>
    </inkml:brush>
  </inkml:definitions>
  <inkml:trace contextRef="#ctx0" brushRef="#br0">133 24 24575,'0'6'0,"0"4"0,0 3 0,0 4 0,0-3 0,0 3 0,0-5 0,0 3 0,0 0 0,0-4 0,0 0 0,0-4 0,0 3 0,0-3 0,0 0 0,0-1 0,0-1 0,0 4 0,0-1 0,0-1 0,0 4 0,0-3 0,0 4 0,0-2 0,0-3 0,0-1 0,0-1 0,0-1 0,0 1 0,0-1 0,0 3 0,0 3 0,0 0 0,0 2 0,0 0 0,0-2 0,0 2 0,0-3 0,0 1 0,0-3 0,0 0 0,0-3 0,0 0 0,0 1 0,0-1 0,0 1 0,0-1 0,0 3 0,0 0 0,0 0 0,0 2 0,0-4 0,0 4 0,0-4 0,0 2 0,0-3 0,0 1 0,0-1 0,0-3 0,0-4 0,0-2 0,0-1 0,0 1 0,0 1 0,0-1 0,0 1 0,0-1 0,0 1 0,0-1 0,0 1 0,0-1 0,0 1 0,0-1 0,0 1 0,0-1 0,0 1 0,0-1 0,0 1 0,0-1 0,0 1 0,0-1 0,0 1 0,0-1 0,0 1 0,0-1 0,0 1 0,0-1 0,0 1 0,0-1 0,0 1 0,0-1 0,0 1 0,0-1 0,0 1 0,0-1 0,0 1 0,0-1 0,0 1 0,0-1 0,0 1 0,0-1 0,0 1 0,0-1 0,0 1 0,0-1 0,0 1 0,0-1 0,0-2 0,0 2 0,0-4 0,0 2 0,0-3 0,0 1 0,0-1 0,0 1 0,0 2 0,0 0 0,0 2 0,0 1 0,0-1 0,0-1 0,0-4 0,0-3 0,0-2 0,0 0 0,0-3 0,0 2 0,0-1 0,3 4 0,-3 3 0,5 1 0,-4 4 0,1-2 0,-2 3 0,0-1 0,0 1 0,0 3 0,0 4 0,0 2 0,0 1 0,6-3 0,-3-1 0,8-2 0,-5 0 0,5 0 0,-5 0 0,5-3 0,-5 3 0,2-2 0,-3 2 0,1 0 0,-1-2 0,0 1 0,4-1 0,-1 0 0,4 2 0,-3-2 0,1 2 0,-1-3 0,3 3 0,-4-2 0,1 2 0,-4-2 0,0 1 0,1-1 0,-3 4 0,-1 1 0,-2 1 0,0 1 0,0-1 0,2-2 0,1 0 0,0 0 0,0 1 0,-3 1 0,0 1 0,2 1 0,1-1 0,1 2 0,0-2 0,-3-1 0,1 0 0,1 1 0,-3-1 0,5 1 0,-4-1 0,1 1 0,1-1 0,-3 1 0,3-1 0,-3 0 0,0 1 0,0-1 0,0 1 0,0-1 0,0 1 0,2-3 0,-1 2 0,1-1 0,-2 1 0,0 0 0,0 1 0,0-1 0,0 1 0,0-1 0,0 1 0,0-1 0,0 0 0,0 1 0,0-1 0,0 1 0,0 2 0,0-2 0,0 3 0,0-3 0,0 4 0,0-4 0,0 2 0,0-3 0,0 1 0,0-1 0,-3-1 0,0 1 0,-5-4 0,2 4 0,-5-1 0,2 1 0,-2 1 0,-1-2 0,3 1 0,-1-4 0,3 4 0,-1-3 0,5 3 0,-2-4 0,0 2 0,-4 0 0,-3 1 0,1 0 0,-1 1 0,-2-1 0,1 1 0,-1 1 0,3-2 0,2 1 0,1-4 0,2 2 0,1-2 0,-1 0 0,1 0 0,0 0 0,-1 0 0,1 0 0,-1 0 0,-2 0 0,-1 0 0,-2 0 0,-1 2 0,3-1 0,-2 1 0,5-2 0,-2 0 0,7 0 0,2 0 0,4 0 0,1 0 0,-1 0 0,0 0 0,1 0 0,-1 0 0,1-2 0,-1 1 0,0-1 0,1 2 0,-1-2 0,1 2 0,-1-2 0,0 2 0,1 0 0,-1-2 0,0 1 0,4-1 0,-1 2 0,4 0 0,-1 0 0,1-2 0,-1 2 0,1-3 0,-3 3 0,-1 0 0,-3 0 0,0 0 0,1 0 0,-1 0 0,1 0 0,-1 0 0,3 0 0,1 0 0,2 0 0,4 0 0,-3 0 0,2 0 0,-2 0 0,-3 0 0,2 0 0,-5 0 0,2 0 0,-3 0 0,0 0 0,1 0 0,-1 0 0,1 0 0,-1 0 0,0 0 0,1 2 0,-1-1 0,1 3 0,-1-2 0,0 1 0,-2 1 0,2-4 0,-4 4 0,1-1 0,-2 1 0,0 1 0,0-1 0,0 0 0,0 1 0,0-1 0,0 1 0,0-1 0,0 1 0,0-1 0,0 1 0,0-1 0,0 0 0,0 1 0,0-1 0,0 1 0,0-1 0,0 1 0,0-1 0,-2-1 0,1 0 0,-1 0 0,2 1 0,-3-1 0,3 1 0,-3-2 0,1 1 0,-1 1 0,0-2 0,-2 3 0,2-1 0,-3 0 0,3 1 0,-2-1 0,2 1 0,0-1 0,-1-1 0,1 1 0,-1-2 0,0 1 0,1 1 0,-3-2 0,1 2 0,-1 1 0,1-1 0,-1-1 0,1 1 0,-1-4 0,1 2 0,0-2 0,1 2 0,0-1 0,1 1 0,-3-2 0,-2 2 0,2-2 0,-2 2 0,2-2 0,1 0 0,-1 0 0,1 0 0,-1 0 0,1 0 0,-3 0 0,-1 0 0,-3 0 0,4 0 0,-3 0 0,2 0 0,-3 0 0,3 0 0,-1 0 0,3 0 0,-1 0 0,3 0 0,-1 0 0,1 0 0,-1 0 0,1 0 0,4 0 0,4 0 0,3 0 0,2 0 0,-3 0 0,1 0 0,-1 0 0,-2 0 0,0 0 0</inkml:trace>
  <inkml:trace contextRef="#ctx0" brushRef="#br1" timeOffset="1">127 63 24575,'0'10'0,"0"-5"0,0 4 0,0-2 0,0 0 0,0 1 0,0 0 0,0-3 0,0 4 0,0 1 0,0 0 0,0 5 0,0-8 0,0 7 0,0-6 0,0 4 0,0-5 0,0 2 0,0-4 0,0 2 0,0-3 0,0 1 0,0-1 0,0 1 0,0-1 0,0 1 0,0-1 0,0 1 0,0-1 0,0 0 0,0 1 0,0-1 0,0 1 0,0-1 0,0 1 0,0-1 0,0 0 0,0 1 0,0-1 0,0 1 0,0-1 0,0 1 0,0-1 0,0 1 0,0-1 0,0 0 0,0 3 0,0-2 0,0 2 0,0 0 0,0-2 0,0 3 0,0 0 0,0-1 0,0 2 0,0-2 0,0 3 0,0-1 0,0 2 0,0-1 0,0 2 0,0 0 0,0-2 0,0 2 0,0 8 0,0-8 0,0 9 0,0-14 0,0 0 0,0-3 0,0 5 0,0-4 0,0 3 0,0-7 0,0-8 0,0 3 0,0-5 0</inkml:trace>
  <inkml:trace contextRef="#ctx0" brushRef="#br1" timeOffset="2">65 86 24575,'5'-2'0,"0"0"0,1-3 0,-1 1 0,0 1 0,1-1 0,-1 2 0,1-3 0,-1 1 0,0-1 0,3 0 0,-1 1 0,1-1 0,-3 1 0,0 1 0,1-1 0,-1 4 0,1-4 0,-1 3 0,-2-3 0,2 4 0,-5-4 0,5 3 0,-2-1 0,2 0 0,1 2 0,-1-4 0,1 3 0,-1-1 0,0 2 0,1 0 0,-1 0 0,1 0 0,-1 0 0,-2 2 0,2-1 0,-2 3 0,2-4 0,0 4 0,1-3 0,-3 3 0,2-4 0,-2 4 0,2-3 0,-2 3 0,-1-2 0,-2 2 0,0 1 0,3-3 0,-3 2 0,5-1 0,-2 1 0,0 1 0,0-1 0,-1-1 0,-2 0 0,3 0 0,-3 1 0,0 1 0,0-1 0,0 1 0,2 1 0,-1-1 0,2 2 0,-1-4 0,-1 0 0,1 0 0,-2 1 0,2-1 0,-1 1 0,1-2 0,-2 3 0,0-1 0,0 1 0,3 1 0,-2 2 0,1-1 0,1-1 0,-3 1 0,3-2 0,-3 2 0,0-3 0,0 1 0,0-1 0,2 1 0,-1-1 0,1 0 0,-2 1 0,0-1 0,0 1 0,0-1 0,0 1 0,0-1 0,0 1 0,0-1 0,0 0 0,0 1 0,0-1 0,0 1 0,0-1 0,-3-1 0,0-1 0,-2-2 0,0 0 0,-1 2 0,1-2 0,-1 4 0,1-3 0,-1 3 0,-2-4 0,-1 4 0,-2-3 0,-1 3 0,1-2 0,-1 1 0,0-1 0,1-2 0,2 2 0,-2-1 0,5 1 0,-2-2 0,2 0 0,1 2 0,0-2 0,-1 4 0,1-3 0,-1 2 0,-2-2 0,2 3 0,-2-2 0,0 1 0,1 1 0,-3-2 0,1 1 0,-3 1 0,1-1 0,2-1 0,-2 3 0,5-5 0,-2 4 0,2-3 0,1 1 0,-1-2 0,6 0 0,2 0 0,4-2 0,0 1 0,-4-1 0</inkml:trace>
  <inkml:trace contextRef="#ctx0" brushRef="#br1" timeOffset="3">35 351 24575,'9'0'0,"2"0"0,-2 0 0,2 0 0,1 0 0,-1 0 0,-2 0 0,-1 0 0,-3-2 0,1 2 0,-1-2 0,0 2 0,1-2 0,-1 1 0,1-3 0,-1 4 0,3-2 0,-2 0 0,5 1 0,-2-1 0,2 2 0,1 0 0,-4 0 0,3 0 0,-5 0 0,2-2 0,-2 2 0,-1-2 0,1 2 0,-1 0 0,0 0 0,1 0 0,-1 0 0,0 0 0,1 0 0,-1 0 0,1 0 0,-1 0 0,0 0 0,1 0 0,-1 0 0,1 0 0,-1 0 0,0 0 0,1 0 0,-1 2 0,0-2 0,1 4 0,-1-1 0,-2 1 0,2-2 0,-4 2 0,1-1 0,-2 1 0,0 1 0,2-3 0,-1 2 0,1-1 0,-2 1 0,3 3 0,-2-2 0,1 1 0,-2-1 0,0-1 0,3 1 0,-3-1 0,3 1 0,-3-1 0,2 1 0,-1-1 0,1 0 0,-2 1 0,0-1 0,0 1 0,0-1 0,0 1 0,0-1 0,0 1 0,0-1 0,0 0 0,0 1 0,0-1 0,0 1 0,0-1 0,0 1 0,0-1 0,0 0 0,0 1 0,-3-1 0,3 1 0,-5-3 0,4 2 0,-3-3 0,1 3 0,-3-4 0,-2 4 0,2-3 0,-5 3 0,2-3 0,0 3 0,-2-4 0,2 4 0,1-3 0,-1 1 0,4 0 0,0-2 0,-1 2 0,1-2 0,-1 2 0,1 1 0,-1-1 0,1 0 0,-3-2 0,2 2 0,-3-1 0,1 1 0,2 0 0,-2-2 0,2 2 0,1-2 0,2 2 0,-2-2 0,2 4 0,-2-3 0,-1 1 0,1 0 0,-1-2 0,1 4 0,-1-1 0,-2-1 0,-1 2 0,0-3 0,1 1 0,0-2 0,2 0 0,-5 0 0,5 0 0,-5 2 0,2-1 0,-2 1 0,-1-2 0,-2 0 0,2 0 0,1 0 0,3 0 0,2 0 0,5 0 0,4 0 0,3 0 0,0 0 0,-4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CD81-7DD2-B44F-B620-366767BF0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C57C02-37E4-A843-8F54-AC4158D517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FAF6A1-EF0C-D442-B700-E81EC3BB445D}"/>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298BC2F3-9949-814A-B231-AE5A3B37B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D2F0E-560E-7C4B-9CCF-409CB0EDCD69}"/>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255591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36284-CF93-8D46-B834-11001E360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1CBA6-2FCA-5040-8363-8E59468493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AD053-9383-4943-B7AE-26D254AEBEC4}"/>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9235A491-8950-2447-839E-5C80E031C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94F9A-0DF7-1343-A2DF-F12727320AE4}"/>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370634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C2B1A-8042-134B-BA22-C0A45AD364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0DE7F4-BDFC-9C48-B13F-A3EABB1C60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CC6D2-8A89-5F4D-B87A-B142C1572643}"/>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660D958D-DC3F-A447-8728-B6E088E57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E0A136-38F9-144D-9372-92F0D7A2E9D3}"/>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199219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2B2B5-3A7E-674D-B54C-D72908F183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1052-4DF9-0146-A901-6F032F4EC3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23DC0-291B-044B-8F2F-C499F0023854}"/>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4C5C406F-328F-9341-B8C6-DCF8C2A0D6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7D649-5280-2D4B-8453-16DA991EE554}"/>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342989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D756-036F-E343-8761-BAB345504A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9D4203-A3FD-A342-A2A9-A3A1C81F80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EB1ADA-8B29-4C4C-92D4-05B9DEF5B34B}"/>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4E6067A8-385C-924F-B433-6CCC3E8BD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259B69-3803-8F4D-ACD2-4361262CDA93}"/>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1936898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2D639-DEFC-3D47-BEA5-177A92A4EE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A56F4-226A-454C-8A6D-8640048227B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DC57A-C13D-FF46-8574-74BAD570173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DB79CA-4326-5F4C-91A6-26424A694B39}"/>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6" name="Footer Placeholder 5">
            <a:extLst>
              <a:ext uri="{FF2B5EF4-FFF2-40B4-BE49-F238E27FC236}">
                <a16:creationId xmlns:a16="http://schemas.microsoft.com/office/drawing/2014/main" id="{F4F3008A-AF73-F84C-B594-D3134DCFD3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4D5A11-2080-9545-A41E-A029ABCEA18B}"/>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3966488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603B-5E54-A543-8B3C-82B64B3E23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53F75D-0D1A-1B4F-AAAA-80EA7A922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72ADE1-8F20-1C43-A791-1F0786E0D2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52010-181A-FA46-878A-62ECF48EFA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0EC479-4EF4-1E4A-B7F3-FC21C1745E4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3DFABE-7419-3D4F-8E0A-574A7630A04A}"/>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8" name="Footer Placeholder 7">
            <a:extLst>
              <a:ext uri="{FF2B5EF4-FFF2-40B4-BE49-F238E27FC236}">
                <a16:creationId xmlns:a16="http://schemas.microsoft.com/office/drawing/2014/main" id="{2207027D-359D-9C4E-963F-5220D6822D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2D88F4-FE95-9C42-976D-6E8B6D6D5ABE}"/>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81259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D7189-B23C-F046-882C-1D036EF0EE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474BBD-9684-9149-8A26-2C41BD4EBBEF}"/>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4" name="Footer Placeholder 3">
            <a:extLst>
              <a:ext uri="{FF2B5EF4-FFF2-40B4-BE49-F238E27FC236}">
                <a16:creationId xmlns:a16="http://schemas.microsoft.com/office/drawing/2014/main" id="{28E68580-719F-CE4C-9100-404DE32323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87C8CA-BF57-E146-8052-DBDD7E022CC7}"/>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49441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83337-16F8-4C49-83ED-1CC43A8D0A1B}"/>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3" name="Footer Placeholder 2">
            <a:extLst>
              <a:ext uri="{FF2B5EF4-FFF2-40B4-BE49-F238E27FC236}">
                <a16:creationId xmlns:a16="http://schemas.microsoft.com/office/drawing/2014/main" id="{F326A857-BC5B-4743-ACEF-8C90B0859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AAF294-54E1-8B48-920B-9B219254FD60}"/>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2419289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8999E-D890-1A4B-89A6-B20809619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7B9A5-C5A9-304B-838D-00BFB80EA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38CD98-C417-9F4F-8579-176BC2376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6B8EDA-F555-B041-8194-0B83CB70F1F8}"/>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6" name="Footer Placeholder 5">
            <a:extLst>
              <a:ext uri="{FF2B5EF4-FFF2-40B4-BE49-F238E27FC236}">
                <a16:creationId xmlns:a16="http://schemas.microsoft.com/office/drawing/2014/main" id="{8CACD6D3-6623-A14A-A94D-E785325080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D6D23-9F41-3E46-BA13-031DBA4ACB60}"/>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264287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F18E7-6E03-6743-952B-49EA9EA019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50645A-9A85-4A41-9E4C-8FBDF905C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D1DD9E-3A95-E140-B223-914AC37D7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81AE49-9F97-1F4A-AAE5-8DDBB64BB30F}"/>
              </a:ext>
            </a:extLst>
          </p:cNvPr>
          <p:cNvSpPr>
            <a:spLocks noGrp="1"/>
          </p:cNvSpPr>
          <p:nvPr>
            <p:ph type="dt" sz="half" idx="10"/>
          </p:nvPr>
        </p:nvSpPr>
        <p:spPr/>
        <p:txBody>
          <a:bodyPr/>
          <a:lstStyle/>
          <a:p>
            <a:fld id="{450B6F4B-6347-0D46-853E-5039C80EA180}" type="datetimeFigureOut">
              <a:rPr lang="en-US" smtClean="0"/>
              <a:t>3/20/19</a:t>
            </a:fld>
            <a:endParaRPr lang="en-US"/>
          </a:p>
        </p:txBody>
      </p:sp>
      <p:sp>
        <p:nvSpPr>
          <p:cNvPr id="6" name="Footer Placeholder 5">
            <a:extLst>
              <a:ext uri="{FF2B5EF4-FFF2-40B4-BE49-F238E27FC236}">
                <a16:creationId xmlns:a16="http://schemas.microsoft.com/office/drawing/2014/main" id="{F4EBDB29-157B-2F4D-89DB-D0A79C383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D9F87-4194-4F4A-B13D-3612475D6C1B}"/>
              </a:ext>
            </a:extLst>
          </p:cNvPr>
          <p:cNvSpPr>
            <a:spLocks noGrp="1"/>
          </p:cNvSpPr>
          <p:nvPr>
            <p:ph type="sldNum" sz="quarter" idx="12"/>
          </p:nvPr>
        </p:nvSpPr>
        <p:spPr/>
        <p:txBody>
          <a:bodyPr/>
          <a:lstStyle/>
          <a:p>
            <a:fld id="{443596CD-1CF8-8745-B863-F7C173CE98D9}" type="slidenum">
              <a:rPr lang="en-US" smtClean="0"/>
              <a:t>‹#›</a:t>
            </a:fld>
            <a:endParaRPr lang="en-US"/>
          </a:p>
        </p:txBody>
      </p:sp>
    </p:spTree>
    <p:extLst>
      <p:ext uri="{BB962C8B-B14F-4D97-AF65-F5344CB8AC3E}">
        <p14:creationId xmlns:p14="http://schemas.microsoft.com/office/powerpoint/2010/main" val="384058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B2CAF-9B41-604A-8F81-2E8D672DC0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FD38A8-097D-3C44-8DC6-3D9436AFF9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6AEF7-69B7-B342-9C22-4C993E0A1B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F4B-6347-0D46-853E-5039C80EA180}" type="datetimeFigureOut">
              <a:rPr lang="en-US" smtClean="0"/>
              <a:t>3/20/19</a:t>
            </a:fld>
            <a:endParaRPr lang="en-US"/>
          </a:p>
        </p:txBody>
      </p:sp>
      <p:sp>
        <p:nvSpPr>
          <p:cNvPr id="5" name="Footer Placeholder 4">
            <a:extLst>
              <a:ext uri="{FF2B5EF4-FFF2-40B4-BE49-F238E27FC236}">
                <a16:creationId xmlns:a16="http://schemas.microsoft.com/office/drawing/2014/main" id="{48AC59FA-4740-A245-A43B-03B9163954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3B2D3-2401-1442-9A08-4D6B4859EB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3596CD-1CF8-8745-B863-F7C173CE98D9}" type="slidenum">
              <a:rPr lang="en-US" smtClean="0"/>
              <a:t>‹#›</a:t>
            </a:fld>
            <a:endParaRPr lang="en-US"/>
          </a:p>
        </p:txBody>
      </p:sp>
    </p:spTree>
    <p:extLst>
      <p:ext uri="{BB962C8B-B14F-4D97-AF65-F5344CB8AC3E}">
        <p14:creationId xmlns:p14="http://schemas.microsoft.com/office/powerpoint/2010/main" val="1854293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8.png"/><Relationship Id="rId18" Type="http://schemas.openxmlformats.org/officeDocument/2006/relationships/image" Target="../media/image11.tiff"/><Relationship Id="rId3" Type="http://schemas.openxmlformats.org/officeDocument/2006/relationships/image" Target="../media/image2.tiff"/><Relationship Id="rId7" Type="http://schemas.openxmlformats.org/officeDocument/2006/relationships/image" Target="../media/image5.png"/><Relationship Id="rId12" Type="http://schemas.openxmlformats.org/officeDocument/2006/relationships/customXml" Target="../ink/ink4.xml"/><Relationship Id="rId17" Type="http://schemas.openxmlformats.org/officeDocument/2006/relationships/image" Target="../media/image10.png"/><Relationship Id="rId2" Type="http://schemas.openxmlformats.org/officeDocument/2006/relationships/image" Target="../media/image1.tiff"/><Relationship Id="rId16" Type="http://schemas.openxmlformats.org/officeDocument/2006/relationships/customXml" Target="../ink/ink6.xml"/><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image" Target="../media/image7.png"/><Relationship Id="rId5" Type="http://schemas.openxmlformats.org/officeDocument/2006/relationships/image" Target="../media/image4.tiff"/><Relationship Id="rId15" Type="http://schemas.openxmlformats.org/officeDocument/2006/relationships/image" Target="../media/image9.png"/><Relationship Id="rId10" Type="http://schemas.openxmlformats.org/officeDocument/2006/relationships/customXml" Target="../ink/ink3.xml"/><Relationship Id="rId4" Type="http://schemas.openxmlformats.org/officeDocument/2006/relationships/image" Target="../media/image3.tiff"/><Relationship Id="rId9" Type="http://schemas.openxmlformats.org/officeDocument/2006/relationships/image" Target="../media/image6.png"/><Relationship Id="rId14" Type="http://schemas.openxmlformats.org/officeDocument/2006/relationships/customXml" Target="../ink/ink5.xml"/></Relationships>
</file>

<file path=ppt/slides/_rels/slide10.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8.png"/><Relationship Id="rId18" Type="http://schemas.openxmlformats.org/officeDocument/2006/relationships/image" Target="../media/image11.tiff"/><Relationship Id="rId3" Type="http://schemas.openxmlformats.org/officeDocument/2006/relationships/image" Target="../media/image2.tiff"/><Relationship Id="rId7" Type="http://schemas.openxmlformats.org/officeDocument/2006/relationships/image" Target="../media/image5.png"/><Relationship Id="rId12" Type="http://schemas.openxmlformats.org/officeDocument/2006/relationships/customXml" Target="../ink/ink10.xml"/><Relationship Id="rId17" Type="http://schemas.openxmlformats.org/officeDocument/2006/relationships/image" Target="../media/image10.png"/><Relationship Id="rId2" Type="http://schemas.openxmlformats.org/officeDocument/2006/relationships/image" Target="../media/image1.tiff"/><Relationship Id="rId16" Type="http://schemas.openxmlformats.org/officeDocument/2006/relationships/customXml" Target="../ink/ink12.xml"/><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7.png"/><Relationship Id="rId5" Type="http://schemas.openxmlformats.org/officeDocument/2006/relationships/image" Target="../media/image4.tiff"/><Relationship Id="rId15" Type="http://schemas.openxmlformats.org/officeDocument/2006/relationships/image" Target="../media/image9.png"/><Relationship Id="rId10" Type="http://schemas.openxmlformats.org/officeDocument/2006/relationships/customXml" Target="../ink/ink9.xml"/><Relationship Id="rId19" Type="http://schemas.openxmlformats.org/officeDocument/2006/relationships/image" Target="../media/image15.png"/><Relationship Id="rId4" Type="http://schemas.openxmlformats.org/officeDocument/2006/relationships/image" Target="../media/image3.tiff"/><Relationship Id="rId9" Type="http://schemas.openxmlformats.org/officeDocument/2006/relationships/image" Target="../media/image6.png"/><Relationship Id="rId14" Type="http://schemas.openxmlformats.org/officeDocument/2006/relationships/customXml" Target="../ink/ink11.xml"/></Relationships>
</file>

<file path=ppt/slides/_rels/slide11.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8.png"/><Relationship Id="rId18" Type="http://schemas.openxmlformats.org/officeDocument/2006/relationships/image" Target="../media/image11.tiff"/><Relationship Id="rId3" Type="http://schemas.openxmlformats.org/officeDocument/2006/relationships/image" Target="../media/image2.tiff"/><Relationship Id="rId7" Type="http://schemas.openxmlformats.org/officeDocument/2006/relationships/image" Target="../media/image5.png"/><Relationship Id="rId12" Type="http://schemas.openxmlformats.org/officeDocument/2006/relationships/customXml" Target="../ink/ink16.xml"/><Relationship Id="rId17" Type="http://schemas.openxmlformats.org/officeDocument/2006/relationships/image" Target="../media/image10.png"/><Relationship Id="rId2" Type="http://schemas.openxmlformats.org/officeDocument/2006/relationships/image" Target="../media/image1.tiff"/><Relationship Id="rId16" Type="http://schemas.openxmlformats.org/officeDocument/2006/relationships/customXml" Target="../ink/ink18.xml"/><Relationship Id="rId1" Type="http://schemas.openxmlformats.org/officeDocument/2006/relationships/slideLayout" Target="../slideLayouts/slideLayout2.xml"/><Relationship Id="rId6" Type="http://schemas.openxmlformats.org/officeDocument/2006/relationships/customXml" Target="../ink/ink13.xml"/><Relationship Id="rId11" Type="http://schemas.openxmlformats.org/officeDocument/2006/relationships/image" Target="../media/image7.png"/><Relationship Id="rId5" Type="http://schemas.openxmlformats.org/officeDocument/2006/relationships/image" Target="../media/image4.tiff"/><Relationship Id="rId15" Type="http://schemas.openxmlformats.org/officeDocument/2006/relationships/image" Target="../media/image9.png"/><Relationship Id="rId10" Type="http://schemas.openxmlformats.org/officeDocument/2006/relationships/customXml" Target="../ink/ink15.xml"/><Relationship Id="rId4" Type="http://schemas.openxmlformats.org/officeDocument/2006/relationships/image" Target="../media/image3.tiff"/><Relationship Id="rId9" Type="http://schemas.openxmlformats.org/officeDocument/2006/relationships/image" Target="../media/image6.png"/><Relationship Id="rId14" Type="http://schemas.openxmlformats.org/officeDocument/2006/relationships/customXml" Target="../ink/ink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8E28610-4AC4-884C-AEAE-2D041E85CFC2}"/>
              </a:ext>
            </a:extLst>
          </p:cNvPr>
          <p:cNvSpPr>
            <a:spLocks noGrp="1" noChangeArrowheads="1"/>
          </p:cNvSpPr>
          <p:nvPr>
            <p:ph type="ctrTitle"/>
          </p:nvPr>
        </p:nvSpPr>
        <p:spPr>
          <a:xfrm>
            <a:off x="1524000" y="0"/>
            <a:ext cx="9144000" cy="2007734"/>
          </a:xfrm>
        </p:spPr>
        <p:txBody>
          <a:bodyPr/>
          <a:lstStyle/>
          <a:p>
            <a:pPr eaLnBrk="1" hangingPunct="1">
              <a:defRPr/>
            </a:pPr>
            <a:r>
              <a:rPr lang="en-US" altLang="en-US" dirty="0"/>
              <a:t>How does a bill become a law at the national level?</a:t>
            </a:r>
          </a:p>
        </p:txBody>
      </p:sp>
      <p:grpSp>
        <p:nvGrpSpPr>
          <p:cNvPr id="3" name="Group 2">
            <a:extLst>
              <a:ext uri="{FF2B5EF4-FFF2-40B4-BE49-F238E27FC236}">
                <a16:creationId xmlns:a16="http://schemas.microsoft.com/office/drawing/2014/main" id="{06F331CF-2EE5-354D-911D-719E546990DE}"/>
              </a:ext>
            </a:extLst>
          </p:cNvPr>
          <p:cNvGrpSpPr/>
          <p:nvPr/>
        </p:nvGrpSpPr>
        <p:grpSpPr>
          <a:xfrm>
            <a:off x="4144166" y="2007735"/>
            <a:ext cx="3903668" cy="4850266"/>
            <a:chOff x="3743600" y="0"/>
            <a:chExt cx="5209954" cy="6858000"/>
          </a:xfrm>
        </p:grpSpPr>
        <p:pic>
          <p:nvPicPr>
            <p:cNvPr id="4" name="Picture 3">
              <a:extLst>
                <a:ext uri="{FF2B5EF4-FFF2-40B4-BE49-F238E27FC236}">
                  <a16:creationId xmlns:a16="http://schemas.microsoft.com/office/drawing/2014/main" id="{3E01129B-D35B-3746-A411-D371D12BF9A8}"/>
                </a:ext>
              </a:extLst>
            </p:cNvPr>
            <p:cNvPicPr>
              <a:picLocks noChangeAspect="1"/>
            </p:cNvPicPr>
            <p:nvPr/>
          </p:nvPicPr>
          <p:blipFill>
            <a:blip r:embed="rId2"/>
            <a:stretch>
              <a:fillRect/>
            </a:stretch>
          </p:blipFill>
          <p:spPr>
            <a:xfrm>
              <a:off x="3743600" y="0"/>
              <a:ext cx="5209954" cy="6858000"/>
            </a:xfrm>
            <a:prstGeom prst="rect">
              <a:avLst/>
            </a:prstGeom>
          </p:spPr>
        </p:pic>
        <p:pic>
          <p:nvPicPr>
            <p:cNvPr id="5" name="Picture 4">
              <a:extLst>
                <a:ext uri="{FF2B5EF4-FFF2-40B4-BE49-F238E27FC236}">
                  <a16:creationId xmlns:a16="http://schemas.microsoft.com/office/drawing/2014/main" id="{2BEC48A4-AD95-3447-99B2-1D7F7EDBCF11}"/>
                </a:ext>
              </a:extLst>
            </p:cNvPr>
            <p:cNvPicPr>
              <a:picLocks noChangeAspect="1"/>
            </p:cNvPicPr>
            <p:nvPr/>
          </p:nvPicPr>
          <p:blipFill rotWithShape="1">
            <a:blip r:embed="rId3">
              <a:clrChange>
                <a:clrFrom>
                  <a:srgbClr val="FFFFFF"/>
                </a:clrFrom>
                <a:clrTo>
                  <a:srgbClr val="FFFFFF">
                    <a:alpha val="0"/>
                  </a:srgbClr>
                </a:clrTo>
              </a:clrChange>
            </a:blip>
            <a:srcRect t="12828" b="38051"/>
            <a:stretch/>
          </p:blipFill>
          <p:spPr>
            <a:xfrm>
              <a:off x="4241595" y="4271963"/>
              <a:ext cx="4711959" cy="2314575"/>
            </a:xfrm>
            <a:prstGeom prst="rect">
              <a:avLst/>
            </a:prstGeom>
          </p:spPr>
        </p:pic>
        <p:pic>
          <p:nvPicPr>
            <p:cNvPr id="6" name="Picture 5">
              <a:extLst>
                <a:ext uri="{FF2B5EF4-FFF2-40B4-BE49-F238E27FC236}">
                  <a16:creationId xmlns:a16="http://schemas.microsoft.com/office/drawing/2014/main" id="{2127664B-0D5E-F544-A028-1A3F37DADD34}"/>
                </a:ext>
              </a:extLst>
            </p:cNvPr>
            <p:cNvPicPr>
              <a:picLocks noChangeAspect="1"/>
            </p:cNvPicPr>
            <p:nvPr/>
          </p:nvPicPr>
          <p:blipFill>
            <a:blip r:embed="rId4"/>
            <a:stretch>
              <a:fillRect/>
            </a:stretch>
          </p:blipFill>
          <p:spPr>
            <a:xfrm>
              <a:off x="7264454" y="2806701"/>
              <a:ext cx="1689100" cy="2387600"/>
            </a:xfrm>
            <a:prstGeom prst="rect">
              <a:avLst/>
            </a:prstGeom>
          </p:spPr>
        </p:pic>
        <p:pic>
          <p:nvPicPr>
            <p:cNvPr id="7" name="Picture 6">
              <a:extLst>
                <a:ext uri="{FF2B5EF4-FFF2-40B4-BE49-F238E27FC236}">
                  <a16:creationId xmlns:a16="http://schemas.microsoft.com/office/drawing/2014/main" id="{3D44D13D-55DB-F745-8DAF-CA9D67B6BA1F}"/>
                </a:ext>
              </a:extLst>
            </p:cNvPr>
            <p:cNvPicPr>
              <a:picLocks noChangeAspect="1"/>
            </p:cNvPicPr>
            <p:nvPr/>
          </p:nvPicPr>
          <p:blipFill>
            <a:blip r:embed="rId5"/>
            <a:stretch>
              <a:fillRect/>
            </a:stretch>
          </p:blipFill>
          <p:spPr>
            <a:xfrm>
              <a:off x="4184597" y="2806701"/>
              <a:ext cx="1485900" cy="2324100"/>
            </a:xfrm>
            <a:prstGeom prst="rect">
              <a:avLst/>
            </a:prstGeom>
          </p:spPr>
        </p:pic>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7AB61718-E955-4A43-9B97-659386AA2CB4}"/>
                    </a:ext>
                  </a:extLst>
                </p14:cNvPr>
                <p14:cNvContentPartPr/>
                <p14:nvPr/>
              </p14:nvContentPartPr>
              <p14:xfrm>
                <a:off x="4880723" y="5556945"/>
                <a:ext cx="684000" cy="621360"/>
              </p14:xfrm>
            </p:contentPart>
          </mc:Choice>
          <mc:Fallback>
            <p:pic>
              <p:nvPicPr>
                <p:cNvPr id="8" name="Ink 7">
                  <a:extLst>
                    <a:ext uri="{FF2B5EF4-FFF2-40B4-BE49-F238E27FC236}">
                      <a16:creationId xmlns:a16="http://schemas.microsoft.com/office/drawing/2014/main" id="{7AB61718-E955-4A43-9B97-659386AA2CB4}"/>
                    </a:ext>
                  </a:extLst>
                </p:cNvPr>
                <p:cNvPicPr/>
                <p:nvPr/>
              </p:nvPicPr>
              <p:blipFill>
                <a:blip r:embed="rId7"/>
                <a:stretch>
                  <a:fillRect/>
                </a:stretch>
              </p:blipFill>
              <p:spPr>
                <a:xfrm>
                  <a:off x="4868706" y="5544223"/>
                  <a:ext cx="707553" cy="64629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13EF6ADD-6094-8B4A-B8F4-3071A5A958CB}"/>
                    </a:ext>
                  </a:extLst>
                </p14:cNvPr>
                <p14:cNvContentPartPr/>
                <p14:nvPr/>
              </p14:nvContentPartPr>
              <p14:xfrm>
                <a:off x="5705843" y="5588625"/>
                <a:ext cx="675360" cy="378000"/>
              </p14:xfrm>
            </p:contentPart>
          </mc:Choice>
          <mc:Fallback>
            <p:pic>
              <p:nvPicPr>
                <p:cNvPr id="9" name="Ink 8">
                  <a:extLst>
                    <a:ext uri="{FF2B5EF4-FFF2-40B4-BE49-F238E27FC236}">
                      <a16:creationId xmlns:a16="http://schemas.microsoft.com/office/drawing/2014/main" id="{13EF6ADD-6094-8B4A-B8F4-3071A5A958CB}"/>
                    </a:ext>
                  </a:extLst>
                </p:cNvPr>
                <p:cNvPicPr/>
                <p:nvPr/>
              </p:nvPicPr>
              <p:blipFill>
                <a:blip r:embed="rId9"/>
                <a:stretch>
                  <a:fillRect/>
                </a:stretch>
              </p:blipFill>
              <p:spPr>
                <a:xfrm>
                  <a:off x="5693834" y="5575906"/>
                  <a:ext cx="698897" cy="402929"/>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0" name="Ink 9">
                  <a:extLst>
                    <a:ext uri="{FF2B5EF4-FFF2-40B4-BE49-F238E27FC236}">
                      <a16:creationId xmlns:a16="http://schemas.microsoft.com/office/drawing/2014/main" id="{6CE4C60D-1072-014D-87A5-7493C3BF2CC9}"/>
                    </a:ext>
                  </a:extLst>
                </p14:cNvPr>
                <p14:cNvContentPartPr/>
                <p14:nvPr/>
              </p14:nvContentPartPr>
              <p14:xfrm>
                <a:off x="6590723" y="5497545"/>
                <a:ext cx="317880" cy="511200"/>
              </p14:xfrm>
            </p:contentPart>
          </mc:Choice>
          <mc:Fallback>
            <p:pic>
              <p:nvPicPr>
                <p:cNvPr id="10" name="Ink 9">
                  <a:extLst>
                    <a:ext uri="{FF2B5EF4-FFF2-40B4-BE49-F238E27FC236}">
                      <a16:creationId xmlns:a16="http://schemas.microsoft.com/office/drawing/2014/main" id="{6CE4C60D-1072-014D-87A5-7493C3BF2CC9}"/>
                    </a:ext>
                  </a:extLst>
                </p:cNvPr>
                <p:cNvPicPr/>
                <p:nvPr/>
              </p:nvPicPr>
              <p:blipFill>
                <a:blip r:embed="rId11"/>
                <a:stretch>
                  <a:fillRect/>
                </a:stretch>
              </p:blipFill>
              <p:spPr>
                <a:xfrm>
                  <a:off x="6579181" y="5485337"/>
                  <a:ext cx="341444" cy="536124"/>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B6A3C108-F39B-EA47-88B9-D6E1754B9B40}"/>
                    </a:ext>
                  </a:extLst>
                </p14:cNvPr>
                <p14:cNvContentPartPr/>
                <p14:nvPr/>
              </p14:nvContentPartPr>
              <p14:xfrm>
                <a:off x="7115243" y="5628585"/>
                <a:ext cx="115200" cy="420120"/>
              </p14:xfrm>
            </p:contentPart>
          </mc:Choice>
          <mc:Fallback>
            <p:pic>
              <p:nvPicPr>
                <p:cNvPr id="11" name="Ink 10">
                  <a:extLst>
                    <a:ext uri="{FF2B5EF4-FFF2-40B4-BE49-F238E27FC236}">
                      <a16:creationId xmlns:a16="http://schemas.microsoft.com/office/drawing/2014/main" id="{B6A3C108-F39B-EA47-88B9-D6E1754B9B40}"/>
                    </a:ext>
                  </a:extLst>
                </p:cNvPr>
                <p:cNvPicPr/>
                <p:nvPr/>
              </p:nvPicPr>
              <p:blipFill>
                <a:blip r:embed="rId13"/>
                <a:stretch>
                  <a:fillRect/>
                </a:stretch>
              </p:blipFill>
              <p:spPr>
                <a:xfrm>
                  <a:off x="7103243" y="5615854"/>
                  <a:ext cx="138720" cy="445073"/>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 name="Ink 11">
                  <a:extLst>
                    <a:ext uri="{FF2B5EF4-FFF2-40B4-BE49-F238E27FC236}">
                      <a16:creationId xmlns:a16="http://schemas.microsoft.com/office/drawing/2014/main" id="{AA51AEEF-08C6-9243-BD1F-BFC4550F7659}"/>
                    </a:ext>
                  </a:extLst>
                </p14:cNvPr>
                <p14:cNvContentPartPr/>
                <p14:nvPr/>
              </p14:nvContentPartPr>
              <p14:xfrm>
                <a:off x="7423043" y="5645505"/>
                <a:ext cx="392040" cy="510840"/>
              </p14:xfrm>
            </p:contentPart>
          </mc:Choice>
          <mc:Fallback>
            <p:pic>
              <p:nvPicPr>
                <p:cNvPr id="12" name="Ink 11">
                  <a:extLst>
                    <a:ext uri="{FF2B5EF4-FFF2-40B4-BE49-F238E27FC236}">
                      <a16:creationId xmlns:a16="http://schemas.microsoft.com/office/drawing/2014/main" id="{AA51AEEF-08C6-9243-BD1F-BFC4550F7659}"/>
                    </a:ext>
                  </a:extLst>
                </p:cNvPr>
                <p:cNvPicPr/>
                <p:nvPr/>
              </p:nvPicPr>
              <p:blipFill>
                <a:blip r:embed="rId15"/>
                <a:stretch>
                  <a:fillRect/>
                </a:stretch>
              </p:blipFill>
              <p:spPr>
                <a:xfrm>
                  <a:off x="7411047" y="5632785"/>
                  <a:ext cx="415553" cy="535771"/>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3" name="Ink 12">
                  <a:extLst>
                    <a:ext uri="{FF2B5EF4-FFF2-40B4-BE49-F238E27FC236}">
                      <a16:creationId xmlns:a16="http://schemas.microsoft.com/office/drawing/2014/main" id="{74C60130-3B33-6047-9BB0-115524E86E44}"/>
                    </a:ext>
                  </a:extLst>
                </p14:cNvPr>
                <p14:cNvContentPartPr/>
                <p14:nvPr/>
              </p14:nvContentPartPr>
              <p14:xfrm>
                <a:off x="8021723" y="5772585"/>
                <a:ext cx="315000" cy="572760"/>
              </p14:xfrm>
            </p:contentPart>
          </mc:Choice>
          <mc:Fallback>
            <p:pic>
              <p:nvPicPr>
                <p:cNvPr id="13" name="Ink 12">
                  <a:extLst>
                    <a:ext uri="{FF2B5EF4-FFF2-40B4-BE49-F238E27FC236}">
                      <a16:creationId xmlns:a16="http://schemas.microsoft.com/office/drawing/2014/main" id="{74C60130-3B33-6047-9BB0-115524E86E44}"/>
                    </a:ext>
                  </a:extLst>
                </p:cNvPr>
                <p:cNvPicPr/>
                <p:nvPr/>
              </p:nvPicPr>
              <p:blipFill>
                <a:blip r:embed="rId17"/>
                <a:stretch>
                  <a:fillRect/>
                </a:stretch>
              </p:blipFill>
              <p:spPr>
                <a:xfrm>
                  <a:off x="8010181" y="5759857"/>
                  <a:ext cx="338565" cy="597707"/>
                </a:xfrm>
                <a:prstGeom prst="rect">
                  <a:avLst/>
                </a:prstGeom>
              </p:spPr>
            </p:pic>
          </mc:Fallback>
        </mc:AlternateContent>
        <p:pic>
          <p:nvPicPr>
            <p:cNvPr id="14" name="Picture 13">
              <a:extLst>
                <a:ext uri="{FF2B5EF4-FFF2-40B4-BE49-F238E27FC236}">
                  <a16:creationId xmlns:a16="http://schemas.microsoft.com/office/drawing/2014/main" id="{63F91329-3986-D444-AD03-0722E2796FBB}"/>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483741" y="1580066"/>
              <a:ext cx="1689101" cy="1342391"/>
            </a:xfrm>
            <a:prstGeom prst="rect">
              <a:avLst/>
            </a:prstGeom>
          </p:spPr>
        </p:pic>
      </p:grpSp>
    </p:spTree>
    <p:extLst>
      <p:ext uri="{BB962C8B-B14F-4D97-AF65-F5344CB8AC3E}">
        <p14:creationId xmlns:p14="http://schemas.microsoft.com/office/powerpoint/2010/main" val="41410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4D940ED-E1C6-F242-97F3-42544AD65D53}"/>
              </a:ext>
            </a:extLst>
          </p:cNvPr>
          <p:cNvSpPr txBox="1">
            <a:spLocks noChangeArrowheads="1"/>
          </p:cNvSpPr>
          <p:nvPr/>
        </p:nvSpPr>
        <p:spPr>
          <a:xfrm>
            <a:off x="0" y="359452"/>
            <a:ext cx="5371616" cy="6498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defRPr/>
            </a:pPr>
            <a:r>
              <a:rPr lang="en-US" altLang="en-US" sz="3600" dirty="0"/>
              <a:t>5. The Bill is examined and voted on in the sub-committee.</a:t>
            </a:r>
          </a:p>
          <a:p>
            <a:pPr marL="0" indent="0">
              <a:lnSpc>
                <a:spcPct val="80000"/>
              </a:lnSpc>
              <a:buNone/>
              <a:defRPr/>
            </a:pPr>
            <a:endParaRPr lang="en-US" altLang="en-US" sz="3600" dirty="0"/>
          </a:p>
          <a:p>
            <a:pPr marL="0" indent="0">
              <a:lnSpc>
                <a:spcPct val="80000"/>
              </a:lnSpc>
              <a:buNone/>
              <a:defRPr/>
            </a:pPr>
            <a:r>
              <a:rPr lang="en-US" altLang="en-US" sz="3600" dirty="0"/>
              <a:t>If it passes, it goes back to the original committee.</a:t>
            </a:r>
          </a:p>
          <a:p>
            <a:pPr marL="0" indent="0">
              <a:lnSpc>
                <a:spcPct val="80000"/>
              </a:lnSpc>
              <a:buNone/>
              <a:defRPr/>
            </a:pPr>
            <a:endParaRPr lang="en-US" altLang="en-US" sz="3600" dirty="0"/>
          </a:p>
          <a:p>
            <a:pPr marL="0" indent="0">
              <a:lnSpc>
                <a:spcPct val="80000"/>
              </a:lnSpc>
              <a:buNone/>
              <a:defRPr/>
            </a:pPr>
            <a:r>
              <a:rPr lang="en-US" altLang="en-US" sz="3600" dirty="0"/>
              <a:t>If it does not pass the Bill DIES</a:t>
            </a:r>
          </a:p>
        </p:txBody>
      </p:sp>
      <p:grpSp>
        <p:nvGrpSpPr>
          <p:cNvPr id="5" name="Group 4">
            <a:extLst>
              <a:ext uri="{FF2B5EF4-FFF2-40B4-BE49-F238E27FC236}">
                <a16:creationId xmlns:a16="http://schemas.microsoft.com/office/drawing/2014/main" id="{5878665C-624E-6C4E-911F-E59AD1286D4D}"/>
              </a:ext>
            </a:extLst>
          </p:cNvPr>
          <p:cNvGrpSpPr/>
          <p:nvPr/>
        </p:nvGrpSpPr>
        <p:grpSpPr>
          <a:xfrm>
            <a:off x="1517184" y="4732995"/>
            <a:ext cx="2676218" cy="2906487"/>
            <a:chOff x="1517184" y="4732995"/>
            <a:chExt cx="2676218" cy="2906487"/>
          </a:xfrm>
        </p:grpSpPr>
        <p:grpSp>
          <p:nvGrpSpPr>
            <p:cNvPr id="18" name="Group 17">
              <a:extLst>
                <a:ext uri="{FF2B5EF4-FFF2-40B4-BE49-F238E27FC236}">
                  <a16:creationId xmlns:a16="http://schemas.microsoft.com/office/drawing/2014/main" id="{F85EC17D-7FD5-9E4F-B92A-0BD131D83B0E}"/>
                </a:ext>
              </a:extLst>
            </p:cNvPr>
            <p:cNvGrpSpPr/>
            <p:nvPr/>
          </p:nvGrpSpPr>
          <p:grpSpPr>
            <a:xfrm>
              <a:off x="1517184" y="4732995"/>
              <a:ext cx="2676218" cy="2906487"/>
              <a:chOff x="3743600" y="0"/>
              <a:chExt cx="5209954" cy="6858000"/>
            </a:xfrm>
          </p:grpSpPr>
          <p:pic>
            <p:nvPicPr>
              <p:cNvPr id="19" name="Picture 18">
                <a:extLst>
                  <a:ext uri="{FF2B5EF4-FFF2-40B4-BE49-F238E27FC236}">
                    <a16:creationId xmlns:a16="http://schemas.microsoft.com/office/drawing/2014/main" id="{186810C6-F2A9-1548-A63A-C242C65A619B}"/>
                  </a:ext>
                </a:extLst>
              </p:cNvPr>
              <p:cNvPicPr>
                <a:picLocks noChangeAspect="1"/>
              </p:cNvPicPr>
              <p:nvPr/>
            </p:nvPicPr>
            <p:blipFill>
              <a:blip r:embed="rId2"/>
              <a:stretch>
                <a:fillRect/>
              </a:stretch>
            </p:blipFill>
            <p:spPr>
              <a:xfrm>
                <a:off x="3743600" y="0"/>
                <a:ext cx="5209954" cy="6858000"/>
              </a:xfrm>
              <a:prstGeom prst="rect">
                <a:avLst/>
              </a:prstGeom>
            </p:spPr>
          </p:pic>
          <p:pic>
            <p:nvPicPr>
              <p:cNvPr id="21" name="Picture 20">
                <a:extLst>
                  <a:ext uri="{FF2B5EF4-FFF2-40B4-BE49-F238E27FC236}">
                    <a16:creationId xmlns:a16="http://schemas.microsoft.com/office/drawing/2014/main" id="{1C88A5AC-6A6F-1C42-8F9B-97E982947EE6}"/>
                  </a:ext>
                </a:extLst>
              </p:cNvPr>
              <p:cNvPicPr>
                <a:picLocks noChangeAspect="1"/>
              </p:cNvPicPr>
              <p:nvPr/>
            </p:nvPicPr>
            <p:blipFill rotWithShape="1">
              <a:blip r:embed="rId3">
                <a:clrChange>
                  <a:clrFrom>
                    <a:srgbClr val="FFFFFF"/>
                  </a:clrFrom>
                  <a:clrTo>
                    <a:srgbClr val="FFFFFF">
                      <a:alpha val="0"/>
                    </a:srgbClr>
                  </a:clrTo>
                </a:clrChange>
              </a:blip>
              <a:srcRect t="12828" b="38051"/>
              <a:stretch/>
            </p:blipFill>
            <p:spPr>
              <a:xfrm>
                <a:off x="4241595" y="4271963"/>
                <a:ext cx="4711959" cy="2314575"/>
              </a:xfrm>
              <a:prstGeom prst="rect">
                <a:avLst/>
              </a:prstGeom>
            </p:spPr>
          </p:pic>
          <p:pic>
            <p:nvPicPr>
              <p:cNvPr id="22" name="Picture 21">
                <a:extLst>
                  <a:ext uri="{FF2B5EF4-FFF2-40B4-BE49-F238E27FC236}">
                    <a16:creationId xmlns:a16="http://schemas.microsoft.com/office/drawing/2014/main" id="{08C9D6F4-4C72-5C4B-A6AF-B3ADE710DB89}"/>
                  </a:ext>
                </a:extLst>
              </p:cNvPr>
              <p:cNvPicPr>
                <a:picLocks noChangeAspect="1"/>
              </p:cNvPicPr>
              <p:nvPr/>
            </p:nvPicPr>
            <p:blipFill>
              <a:blip r:embed="rId4"/>
              <a:stretch>
                <a:fillRect/>
              </a:stretch>
            </p:blipFill>
            <p:spPr>
              <a:xfrm>
                <a:off x="7264454" y="2806701"/>
                <a:ext cx="1689100" cy="2387600"/>
              </a:xfrm>
              <a:prstGeom prst="rect">
                <a:avLst/>
              </a:prstGeom>
            </p:spPr>
          </p:pic>
          <p:pic>
            <p:nvPicPr>
              <p:cNvPr id="23" name="Picture 22">
                <a:extLst>
                  <a:ext uri="{FF2B5EF4-FFF2-40B4-BE49-F238E27FC236}">
                    <a16:creationId xmlns:a16="http://schemas.microsoft.com/office/drawing/2014/main" id="{F0D2E4EA-9B71-E14B-8928-25FF9EB230F0}"/>
                  </a:ext>
                </a:extLst>
              </p:cNvPr>
              <p:cNvPicPr>
                <a:picLocks noChangeAspect="1"/>
              </p:cNvPicPr>
              <p:nvPr/>
            </p:nvPicPr>
            <p:blipFill>
              <a:blip r:embed="rId5"/>
              <a:stretch>
                <a:fillRect/>
              </a:stretch>
            </p:blipFill>
            <p:spPr>
              <a:xfrm>
                <a:off x="4184597" y="2806701"/>
                <a:ext cx="1485900" cy="2324100"/>
              </a:xfrm>
              <a:prstGeom prst="rect">
                <a:avLst/>
              </a:prstGeom>
            </p:spPr>
          </p:pic>
          <mc:AlternateContent xmlns:mc="http://schemas.openxmlformats.org/markup-compatibility/2006">
            <mc:Choice xmlns:p14="http://schemas.microsoft.com/office/powerpoint/2010/main" Requires="p14">
              <p:contentPart p14:bwMode="auto" r:id="rId6">
                <p14:nvContentPartPr>
                  <p14:cNvPr id="24" name="Ink 23">
                    <a:extLst>
                      <a:ext uri="{FF2B5EF4-FFF2-40B4-BE49-F238E27FC236}">
                        <a16:creationId xmlns:a16="http://schemas.microsoft.com/office/drawing/2014/main" id="{9271BF20-C6FC-7D48-B880-471A22C29450}"/>
                      </a:ext>
                    </a:extLst>
                  </p14:cNvPr>
                  <p14:cNvContentPartPr/>
                  <p14:nvPr/>
                </p14:nvContentPartPr>
                <p14:xfrm>
                  <a:off x="4880723" y="5556945"/>
                  <a:ext cx="684000" cy="621360"/>
                </p14:xfrm>
              </p:contentPart>
            </mc:Choice>
            <mc:Fallback>
              <p:pic>
                <p:nvPicPr>
                  <p:cNvPr id="24" name="Ink 23">
                    <a:extLst>
                      <a:ext uri="{FF2B5EF4-FFF2-40B4-BE49-F238E27FC236}">
                        <a16:creationId xmlns:a16="http://schemas.microsoft.com/office/drawing/2014/main" id="{9271BF20-C6FC-7D48-B880-471A22C29450}"/>
                      </a:ext>
                    </a:extLst>
                  </p:cNvPr>
                  <p:cNvPicPr/>
                  <p:nvPr/>
                </p:nvPicPr>
                <p:blipFill>
                  <a:blip r:embed="rId7"/>
                  <a:stretch>
                    <a:fillRect/>
                  </a:stretch>
                </p:blipFill>
                <p:spPr>
                  <a:xfrm>
                    <a:off x="4863203" y="5535724"/>
                    <a:ext cx="718340" cy="662954"/>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5" name="Ink 24">
                    <a:extLst>
                      <a:ext uri="{FF2B5EF4-FFF2-40B4-BE49-F238E27FC236}">
                        <a16:creationId xmlns:a16="http://schemas.microsoft.com/office/drawing/2014/main" id="{5E973312-E911-1D42-B6E8-5091D550125A}"/>
                      </a:ext>
                    </a:extLst>
                  </p14:cNvPr>
                  <p14:cNvContentPartPr/>
                  <p14:nvPr/>
                </p14:nvContentPartPr>
                <p14:xfrm>
                  <a:off x="5705843" y="5588625"/>
                  <a:ext cx="675360" cy="378000"/>
                </p14:xfrm>
              </p:contentPart>
            </mc:Choice>
            <mc:Fallback>
              <p:pic>
                <p:nvPicPr>
                  <p:cNvPr id="25" name="Ink 24">
                    <a:extLst>
                      <a:ext uri="{FF2B5EF4-FFF2-40B4-BE49-F238E27FC236}">
                        <a16:creationId xmlns:a16="http://schemas.microsoft.com/office/drawing/2014/main" id="{5E973312-E911-1D42-B6E8-5091D550125A}"/>
                      </a:ext>
                    </a:extLst>
                  </p:cNvPr>
                  <p:cNvPicPr/>
                  <p:nvPr/>
                </p:nvPicPr>
                <p:blipFill>
                  <a:blip r:embed="rId9"/>
                  <a:stretch>
                    <a:fillRect/>
                  </a:stretch>
                </p:blipFill>
                <p:spPr>
                  <a:xfrm>
                    <a:off x="5688328" y="5567437"/>
                    <a:ext cx="709688" cy="419529"/>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6" name="Ink 25">
                    <a:extLst>
                      <a:ext uri="{FF2B5EF4-FFF2-40B4-BE49-F238E27FC236}">
                        <a16:creationId xmlns:a16="http://schemas.microsoft.com/office/drawing/2014/main" id="{5EA4A69B-2EA8-A945-9BFC-5430C1834ABF}"/>
                      </a:ext>
                    </a:extLst>
                  </p14:cNvPr>
                  <p14:cNvContentPartPr/>
                  <p14:nvPr/>
                </p14:nvContentPartPr>
                <p14:xfrm>
                  <a:off x="6590723" y="5497545"/>
                  <a:ext cx="317880" cy="511200"/>
                </p14:xfrm>
              </p:contentPart>
            </mc:Choice>
            <mc:Fallback>
              <p:pic>
                <p:nvPicPr>
                  <p:cNvPr id="26" name="Ink 25">
                    <a:extLst>
                      <a:ext uri="{FF2B5EF4-FFF2-40B4-BE49-F238E27FC236}">
                        <a16:creationId xmlns:a16="http://schemas.microsoft.com/office/drawing/2014/main" id="{5EA4A69B-2EA8-A945-9BFC-5430C1834ABF}"/>
                      </a:ext>
                    </a:extLst>
                  </p:cNvPr>
                  <p:cNvPicPr/>
                  <p:nvPr/>
                </p:nvPicPr>
                <p:blipFill>
                  <a:blip r:embed="rId11"/>
                  <a:stretch>
                    <a:fillRect/>
                  </a:stretch>
                </p:blipFill>
                <p:spPr>
                  <a:xfrm>
                    <a:off x="6573219" y="5476316"/>
                    <a:ext cx="352189" cy="552809"/>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7" name="Ink 26">
                    <a:extLst>
                      <a:ext uri="{FF2B5EF4-FFF2-40B4-BE49-F238E27FC236}">
                        <a16:creationId xmlns:a16="http://schemas.microsoft.com/office/drawing/2014/main" id="{11A32A31-2C92-EF47-B8A0-5B1D591D7A58}"/>
                      </a:ext>
                    </a:extLst>
                  </p14:cNvPr>
                  <p14:cNvContentPartPr/>
                  <p14:nvPr/>
                </p14:nvContentPartPr>
                <p14:xfrm>
                  <a:off x="7115243" y="5628585"/>
                  <a:ext cx="115200" cy="420120"/>
                </p14:xfrm>
              </p:contentPart>
            </mc:Choice>
            <mc:Fallback>
              <p:pic>
                <p:nvPicPr>
                  <p:cNvPr id="27" name="Ink 26">
                    <a:extLst>
                      <a:ext uri="{FF2B5EF4-FFF2-40B4-BE49-F238E27FC236}">
                        <a16:creationId xmlns:a16="http://schemas.microsoft.com/office/drawing/2014/main" id="{11A32A31-2C92-EF47-B8A0-5B1D591D7A58}"/>
                      </a:ext>
                    </a:extLst>
                  </p:cNvPr>
                  <p:cNvPicPr/>
                  <p:nvPr/>
                </p:nvPicPr>
                <p:blipFill>
                  <a:blip r:embed="rId13"/>
                  <a:stretch>
                    <a:fillRect/>
                  </a:stretch>
                </p:blipFill>
                <p:spPr>
                  <a:xfrm>
                    <a:off x="7097788" y="5607367"/>
                    <a:ext cx="149411" cy="461708"/>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8" name="Ink 27">
                    <a:extLst>
                      <a:ext uri="{FF2B5EF4-FFF2-40B4-BE49-F238E27FC236}">
                        <a16:creationId xmlns:a16="http://schemas.microsoft.com/office/drawing/2014/main" id="{63CADD03-E3BD-EC43-8F18-C057B248B913}"/>
                      </a:ext>
                    </a:extLst>
                  </p14:cNvPr>
                  <p14:cNvContentPartPr/>
                  <p14:nvPr/>
                </p14:nvContentPartPr>
                <p14:xfrm>
                  <a:off x="7423043" y="5645505"/>
                  <a:ext cx="392040" cy="510840"/>
                </p14:xfrm>
              </p:contentPart>
            </mc:Choice>
            <mc:Fallback>
              <p:pic>
                <p:nvPicPr>
                  <p:cNvPr id="28" name="Ink 27">
                    <a:extLst>
                      <a:ext uri="{FF2B5EF4-FFF2-40B4-BE49-F238E27FC236}">
                        <a16:creationId xmlns:a16="http://schemas.microsoft.com/office/drawing/2014/main" id="{63CADD03-E3BD-EC43-8F18-C057B248B913}"/>
                      </a:ext>
                    </a:extLst>
                  </p:cNvPr>
                  <p:cNvPicPr/>
                  <p:nvPr/>
                </p:nvPicPr>
                <p:blipFill>
                  <a:blip r:embed="rId15"/>
                  <a:stretch>
                    <a:fillRect/>
                  </a:stretch>
                </p:blipFill>
                <p:spPr>
                  <a:xfrm>
                    <a:off x="7405541" y="5624291"/>
                    <a:ext cx="426344" cy="5524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9" name="Ink 28">
                    <a:extLst>
                      <a:ext uri="{FF2B5EF4-FFF2-40B4-BE49-F238E27FC236}">
                        <a16:creationId xmlns:a16="http://schemas.microsoft.com/office/drawing/2014/main" id="{60C37D3C-6FEC-8C41-8A5A-2B54CA1F5141}"/>
                      </a:ext>
                    </a:extLst>
                  </p14:cNvPr>
                  <p14:cNvContentPartPr/>
                  <p14:nvPr/>
                </p14:nvContentPartPr>
                <p14:xfrm>
                  <a:off x="8021723" y="5772585"/>
                  <a:ext cx="315000" cy="572760"/>
                </p14:xfrm>
              </p:contentPart>
            </mc:Choice>
            <mc:Fallback>
              <p:pic>
                <p:nvPicPr>
                  <p:cNvPr id="29" name="Ink 28">
                    <a:extLst>
                      <a:ext uri="{FF2B5EF4-FFF2-40B4-BE49-F238E27FC236}">
                        <a16:creationId xmlns:a16="http://schemas.microsoft.com/office/drawing/2014/main" id="{60C37D3C-6FEC-8C41-8A5A-2B54CA1F5141}"/>
                      </a:ext>
                    </a:extLst>
                  </p:cNvPr>
                  <p:cNvPicPr/>
                  <p:nvPr/>
                </p:nvPicPr>
                <p:blipFill>
                  <a:blip r:embed="rId17"/>
                  <a:stretch>
                    <a:fillRect/>
                  </a:stretch>
                </p:blipFill>
                <p:spPr>
                  <a:xfrm>
                    <a:off x="8004923" y="5751372"/>
                    <a:ext cx="349300" cy="614338"/>
                  </a:xfrm>
                  <a:prstGeom prst="rect">
                    <a:avLst/>
                  </a:prstGeom>
                </p:spPr>
              </p:pic>
            </mc:Fallback>
          </mc:AlternateContent>
          <p:pic>
            <p:nvPicPr>
              <p:cNvPr id="30" name="Picture 29">
                <a:extLst>
                  <a:ext uri="{FF2B5EF4-FFF2-40B4-BE49-F238E27FC236}">
                    <a16:creationId xmlns:a16="http://schemas.microsoft.com/office/drawing/2014/main" id="{95AA2EBE-8628-AD4A-993E-2563EF65FFF9}"/>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483741" y="1580066"/>
                <a:ext cx="1689101" cy="1342391"/>
              </a:xfrm>
              <a:prstGeom prst="rect">
                <a:avLst/>
              </a:prstGeom>
            </p:spPr>
          </p:pic>
        </p:grpSp>
        <p:sp>
          <p:nvSpPr>
            <p:cNvPr id="4" name="Multiply 3">
              <a:extLst>
                <a:ext uri="{FF2B5EF4-FFF2-40B4-BE49-F238E27FC236}">
                  <a16:creationId xmlns:a16="http://schemas.microsoft.com/office/drawing/2014/main" id="{8F57D1CB-341E-7D44-AC92-69FA3B2BF032}"/>
                </a:ext>
              </a:extLst>
            </p:cNvPr>
            <p:cNvSpPr/>
            <p:nvPr/>
          </p:nvSpPr>
          <p:spPr>
            <a:xfrm>
              <a:off x="2174808" y="5419563"/>
              <a:ext cx="838060" cy="5689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Multiply 30">
              <a:extLst>
                <a:ext uri="{FF2B5EF4-FFF2-40B4-BE49-F238E27FC236}">
                  <a16:creationId xmlns:a16="http://schemas.microsoft.com/office/drawing/2014/main" id="{FFAC7150-32AB-7A44-833D-F492F105C74E}"/>
                </a:ext>
              </a:extLst>
            </p:cNvPr>
            <p:cNvSpPr/>
            <p:nvPr/>
          </p:nvSpPr>
          <p:spPr>
            <a:xfrm>
              <a:off x="2640897" y="5408585"/>
              <a:ext cx="838060" cy="5689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B32D7231-F124-AC40-926C-CDCD1460F3E6}"/>
              </a:ext>
            </a:extLst>
          </p:cNvPr>
          <p:cNvGrpSpPr/>
          <p:nvPr/>
        </p:nvGrpSpPr>
        <p:grpSpPr>
          <a:xfrm>
            <a:off x="5371616" y="0"/>
            <a:ext cx="6966593" cy="6891842"/>
            <a:chOff x="5371616" y="0"/>
            <a:chExt cx="6966593" cy="6891842"/>
          </a:xfrm>
        </p:grpSpPr>
        <p:grpSp>
          <p:nvGrpSpPr>
            <p:cNvPr id="3" name="Group 2">
              <a:extLst>
                <a:ext uri="{FF2B5EF4-FFF2-40B4-BE49-F238E27FC236}">
                  <a16:creationId xmlns:a16="http://schemas.microsoft.com/office/drawing/2014/main" id="{B4C365AC-E3C7-8049-B6AD-97086A2BA28D}"/>
                </a:ext>
              </a:extLst>
            </p:cNvPr>
            <p:cNvGrpSpPr/>
            <p:nvPr/>
          </p:nvGrpSpPr>
          <p:grpSpPr>
            <a:xfrm>
              <a:off x="5371616" y="0"/>
              <a:ext cx="6966593" cy="6891842"/>
              <a:chOff x="5371616" y="0"/>
              <a:chExt cx="6966593" cy="6891842"/>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19"/>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32" name="TextBox 31">
              <a:extLst>
                <a:ext uri="{FF2B5EF4-FFF2-40B4-BE49-F238E27FC236}">
                  <a16:creationId xmlns:a16="http://schemas.microsoft.com/office/drawing/2014/main" id="{CA8CDCC1-E7C2-B64A-99B1-5E29042DC1B0}"/>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Tree>
    <p:extLst>
      <p:ext uri="{BB962C8B-B14F-4D97-AF65-F5344CB8AC3E}">
        <p14:creationId xmlns:p14="http://schemas.microsoft.com/office/powerpoint/2010/main" val="308181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234768" y="322851"/>
            <a:ext cx="4721139"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dirty="0"/>
              <a:t>Keep in mind - </a:t>
            </a:r>
          </a:p>
          <a:p>
            <a:pPr>
              <a:defRPr/>
            </a:pPr>
            <a:endParaRPr lang="en-US" altLang="en-US" dirty="0"/>
          </a:p>
          <a:p>
            <a:pPr>
              <a:defRPr/>
            </a:pPr>
            <a:r>
              <a:rPr lang="en-US" altLang="en-US" dirty="0"/>
              <a:t>A Bill can die at any step along the way !</a:t>
            </a:r>
          </a:p>
          <a:p>
            <a:pPr>
              <a:defRPr/>
            </a:pPr>
            <a:r>
              <a:rPr lang="en-US" altLang="en-US" dirty="0"/>
              <a:t>.</a:t>
            </a:r>
          </a:p>
          <a:p>
            <a:pPr>
              <a:defRPr/>
            </a:pPr>
            <a:br>
              <a:rPr lang="en-US" altLang="en-US" dirty="0"/>
            </a:br>
            <a:br>
              <a:rPr lang="en-US" dirty="0"/>
            </a:br>
            <a:endParaRPr lang="en-US" dirty="0"/>
          </a:p>
        </p:txBody>
      </p:sp>
      <p:grpSp>
        <p:nvGrpSpPr>
          <p:cNvPr id="19" name="Group 18">
            <a:extLst>
              <a:ext uri="{FF2B5EF4-FFF2-40B4-BE49-F238E27FC236}">
                <a16:creationId xmlns:a16="http://schemas.microsoft.com/office/drawing/2014/main" id="{55C4B168-A499-FA45-A60D-CEBD382C26CC}"/>
              </a:ext>
            </a:extLst>
          </p:cNvPr>
          <p:cNvGrpSpPr/>
          <p:nvPr/>
        </p:nvGrpSpPr>
        <p:grpSpPr>
          <a:xfrm>
            <a:off x="6095999" y="961095"/>
            <a:ext cx="4272643" cy="5260091"/>
            <a:chOff x="1517184" y="4732995"/>
            <a:chExt cx="2676218" cy="2906487"/>
          </a:xfrm>
        </p:grpSpPr>
        <p:grpSp>
          <p:nvGrpSpPr>
            <p:cNvPr id="20" name="Group 19">
              <a:extLst>
                <a:ext uri="{FF2B5EF4-FFF2-40B4-BE49-F238E27FC236}">
                  <a16:creationId xmlns:a16="http://schemas.microsoft.com/office/drawing/2014/main" id="{64D4C1D2-ABEC-1F46-948E-2BDFDE3DDF4B}"/>
                </a:ext>
              </a:extLst>
            </p:cNvPr>
            <p:cNvGrpSpPr/>
            <p:nvPr/>
          </p:nvGrpSpPr>
          <p:grpSpPr>
            <a:xfrm>
              <a:off x="1517184" y="4732995"/>
              <a:ext cx="2676218" cy="2906487"/>
              <a:chOff x="3743600" y="0"/>
              <a:chExt cx="5209954" cy="6858000"/>
            </a:xfrm>
          </p:grpSpPr>
          <p:pic>
            <p:nvPicPr>
              <p:cNvPr id="23" name="Picture 22">
                <a:extLst>
                  <a:ext uri="{FF2B5EF4-FFF2-40B4-BE49-F238E27FC236}">
                    <a16:creationId xmlns:a16="http://schemas.microsoft.com/office/drawing/2014/main" id="{CD63CB0D-F2B8-1647-9AA2-2438BBB0B5A2}"/>
                  </a:ext>
                </a:extLst>
              </p:cNvPr>
              <p:cNvPicPr>
                <a:picLocks noChangeAspect="1"/>
              </p:cNvPicPr>
              <p:nvPr/>
            </p:nvPicPr>
            <p:blipFill>
              <a:blip r:embed="rId2"/>
              <a:stretch>
                <a:fillRect/>
              </a:stretch>
            </p:blipFill>
            <p:spPr>
              <a:xfrm>
                <a:off x="3743600" y="0"/>
                <a:ext cx="5209954" cy="6858000"/>
              </a:xfrm>
              <a:prstGeom prst="rect">
                <a:avLst/>
              </a:prstGeom>
            </p:spPr>
          </p:pic>
          <p:pic>
            <p:nvPicPr>
              <p:cNvPr id="24" name="Picture 23">
                <a:extLst>
                  <a:ext uri="{FF2B5EF4-FFF2-40B4-BE49-F238E27FC236}">
                    <a16:creationId xmlns:a16="http://schemas.microsoft.com/office/drawing/2014/main" id="{ADFF37A8-075D-464F-8379-B3A2D58DCFD1}"/>
                  </a:ext>
                </a:extLst>
              </p:cNvPr>
              <p:cNvPicPr>
                <a:picLocks noChangeAspect="1"/>
              </p:cNvPicPr>
              <p:nvPr/>
            </p:nvPicPr>
            <p:blipFill rotWithShape="1">
              <a:blip r:embed="rId3">
                <a:clrChange>
                  <a:clrFrom>
                    <a:srgbClr val="FFFFFF"/>
                  </a:clrFrom>
                  <a:clrTo>
                    <a:srgbClr val="FFFFFF">
                      <a:alpha val="0"/>
                    </a:srgbClr>
                  </a:clrTo>
                </a:clrChange>
              </a:blip>
              <a:srcRect t="12828" b="38051"/>
              <a:stretch/>
            </p:blipFill>
            <p:spPr>
              <a:xfrm>
                <a:off x="4241595" y="4271963"/>
                <a:ext cx="4711959" cy="2314575"/>
              </a:xfrm>
              <a:prstGeom prst="rect">
                <a:avLst/>
              </a:prstGeom>
            </p:spPr>
          </p:pic>
          <p:pic>
            <p:nvPicPr>
              <p:cNvPr id="25" name="Picture 24">
                <a:extLst>
                  <a:ext uri="{FF2B5EF4-FFF2-40B4-BE49-F238E27FC236}">
                    <a16:creationId xmlns:a16="http://schemas.microsoft.com/office/drawing/2014/main" id="{056042F9-215C-BB46-B3CA-3433D8DCC6F1}"/>
                  </a:ext>
                </a:extLst>
              </p:cNvPr>
              <p:cNvPicPr>
                <a:picLocks noChangeAspect="1"/>
              </p:cNvPicPr>
              <p:nvPr/>
            </p:nvPicPr>
            <p:blipFill>
              <a:blip r:embed="rId4"/>
              <a:stretch>
                <a:fillRect/>
              </a:stretch>
            </p:blipFill>
            <p:spPr>
              <a:xfrm>
                <a:off x="7264454" y="2806701"/>
                <a:ext cx="1689100" cy="2387600"/>
              </a:xfrm>
              <a:prstGeom prst="rect">
                <a:avLst/>
              </a:prstGeom>
            </p:spPr>
          </p:pic>
          <p:pic>
            <p:nvPicPr>
              <p:cNvPr id="26" name="Picture 25">
                <a:extLst>
                  <a:ext uri="{FF2B5EF4-FFF2-40B4-BE49-F238E27FC236}">
                    <a16:creationId xmlns:a16="http://schemas.microsoft.com/office/drawing/2014/main" id="{1083CB70-28C2-F841-8106-628E08B02476}"/>
                  </a:ext>
                </a:extLst>
              </p:cNvPr>
              <p:cNvPicPr>
                <a:picLocks noChangeAspect="1"/>
              </p:cNvPicPr>
              <p:nvPr/>
            </p:nvPicPr>
            <p:blipFill>
              <a:blip r:embed="rId5"/>
              <a:stretch>
                <a:fillRect/>
              </a:stretch>
            </p:blipFill>
            <p:spPr>
              <a:xfrm>
                <a:off x="4184597" y="2806701"/>
                <a:ext cx="1485900" cy="2324100"/>
              </a:xfrm>
              <a:prstGeom prst="rect">
                <a:avLst/>
              </a:prstGeom>
            </p:spPr>
          </p:pic>
          <mc:AlternateContent xmlns:mc="http://schemas.openxmlformats.org/markup-compatibility/2006">
            <mc:Choice xmlns:p14="http://schemas.microsoft.com/office/powerpoint/2010/main" Requires="p14">
              <p:contentPart p14:bwMode="auto" r:id="rId6">
                <p14:nvContentPartPr>
                  <p14:cNvPr id="27" name="Ink 26">
                    <a:extLst>
                      <a:ext uri="{FF2B5EF4-FFF2-40B4-BE49-F238E27FC236}">
                        <a16:creationId xmlns:a16="http://schemas.microsoft.com/office/drawing/2014/main" id="{15616E19-6895-6049-8552-E084FC5056AE}"/>
                      </a:ext>
                    </a:extLst>
                  </p14:cNvPr>
                  <p14:cNvContentPartPr/>
                  <p14:nvPr/>
                </p14:nvContentPartPr>
                <p14:xfrm>
                  <a:off x="4880723" y="5556945"/>
                  <a:ext cx="684000" cy="621360"/>
                </p14:xfrm>
              </p:contentPart>
            </mc:Choice>
            <mc:Fallback>
              <p:pic>
                <p:nvPicPr>
                  <p:cNvPr id="27" name="Ink 26">
                    <a:extLst>
                      <a:ext uri="{FF2B5EF4-FFF2-40B4-BE49-F238E27FC236}">
                        <a16:creationId xmlns:a16="http://schemas.microsoft.com/office/drawing/2014/main" id="{15616E19-6895-6049-8552-E084FC5056AE}"/>
                      </a:ext>
                    </a:extLst>
                  </p:cNvPr>
                  <p:cNvPicPr/>
                  <p:nvPr/>
                </p:nvPicPr>
                <p:blipFill>
                  <a:blip r:embed="rId7"/>
                  <a:stretch>
                    <a:fillRect/>
                  </a:stretch>
                </p:blipFill>
                <p:spPr>
                  <a:xfrm>
                    <a:off x="4869747" y="5545212"/>
                    <a:ext cx="705512" cy="644356"/>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28" name="Ink 27">
                    <a:extLst>
                      <a:ext uri="{FF2B5EF4-FFF2-40B4-BE49-F238E27FC236}">
                        <a16:creationId xmlns:a16="http://schemas.microsoft.com/office/drawing/2014/main" id="{DA331351-93B2-1646-A9CE-BB926972FB73}"/>
                      </a:ext>
                    </a:extLst>
                  </p14:cNvPr>
                  <p14:cNvContentPartPr/>
                  <p14:nvPr/>
                </p14:nvContentPartPr>
                <p14:xfrm>
                  <a:off x="5705843" y="5588625"/>
                  <a:ext cx="675360" cy="378000"/>
                </p14:xfrm>
              </p:contentPart>
            </mc:Choice>
            <mc:Fallback>
              <p:pic>
                <p:nvPicPr>
                  <p:cNvPr id="28" name="Ink 27">
                    <a:extLst>
                      <a:ext uri="{FF2B5EF4-FFF2-40B4-BE49-F238E27FC236}">
                        <a16:creationId xmlns:a16="http://schemas.microsoft.com/office/drawing/2014/main" id="{DA331351-93B2-1646-A9CE-BB926972FB73}"/>
                      </a:ext>
                    </a:extLst>
                  </p:cNvPr>
                  <p:cNvPicPr/>
                  <p:nvPr/>
                </p:nvPicPr>
                <p:blipFill>
                  <a:blip r:embed="rId9"/>
                  <a:stretch>
                    <a:fillRect/>
                  </a:stretch>
                </p:blipFill>
                <p:spPr>
                  <a:xfrm>
                    <a:off x="5694872" y="5576900"/>
                    <a:ext cx="696863" cy="4009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9" name="Ink 28">
                    <a:extLst>
                      <a:ext uri="{FF2B5EF4-FFF2-40B4-BE49-F238E27FC236}">
                        <a16:creationId xmlns:a16="http://schemas.microsoft.com/office/drawing/2014/main" id="{F5109C72-CAB0-3143-AEBF-9B1805FBB877}"/>
                      </a:ext>
                    </a:extLst>
                  </p14:cNvPr>
                  <p14:cNvContentPartPr/>
                  <p14:nvPr/>
                </p14:nvContentPartPr>
                <p14:xfrm>
                  <a:off x="6590723" y="5497545"/>
                  <a:ext cx="317880" cy="511200"/>
                </p14:xfrm>
              </p:contentPart>
            </mc:Choice>
            <mc:Fallback>
              <p:pic>
                <p:nvPicPr>
                  <p:cNvPr id="29" name="Ink 28">
                    <a:extLst>
                      <a:ext uri="{FF2B5EF4-FFF2-40B4-BE49-F238E27FC236}">
                        <a16:creationId xmlns:a16="http://schemas.microsoft.com/office/drawing/2014/main" id="{F5109C72-CAB0-3143-AEBF-9B1805FBB877}"/>
                      </a:ext>
                    </a:extLst>
                  </p:cNvPr>
                  <p:cNvPicPr/>
                  <p:nvPr/>
                </p:nvPicPr>
                <p:blipFill>
                  <a:blip r:embed="rId11"/>
                  <a:stretch>
                    <a:fillRect/>
                  </a:stretch>
                </p:blipFill>
                <p:spPr>
                  <a:xfrm>
                    <a:off x="6580186" y="5486279"/>
                    <a:ext cx="339394" cy="534202"/>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0" name="Ink 29">
                    <a:extLst>
                      <a:ext uri="{FF2B5EF4-FFF2-40B4-BE49-F238E27FC236}">
                        <a16:creationId xmlns:a16="http://schemas.microsoft.com/office/drawing/2014/main" id="{1EC55A6F-EE32-C44D-B524-89F1BA4D519D}"/>
                      </a:ext>
                    </a:extLst>
                  </p14:cNvPr>
                  <p14:cNvContentPartPr/>
                  <p14:nvPr/>
                </p14:nvContentPartPr>
                <p14:xfrm>
                  <a:off x="7115243" y="5628585"/>
                  <a:ext cx="115200" cy="420120"/>
                </p14:xfrm>
              </p:contentPart>
            </mc:Choice>
            <mc:Fallback>
              <p:pic>
                <p:nvPicPr>
                  <p:cNvPr id="30" name="Ink 29">
                    <a:extLst>
                      <a:ext uri="{FF2B5EF4-FFF2-40B4-BE49-F238E27FC236}">
                        <a16:creationId xmlns:a16="http://schemas.microsoft.com/office/drawing/2014/main" id="{1EC55A6F-EE32-C44D-B524-89F1BA4D519D}"/>
                      </a:ext>
                    </a:extLst>
                  </p:cNvPr>
                  <p:cNvPicPr/>
                  <p:nvPr/>
                </p:nvPicPr>
                <p:blipFill>
                  <a:blip r:embed="rId13"/>
                  <a:stretch>
                    <a:fillRect/>
                  </a:stretch>
                </p:blipFill>
                <p:spPr>
                  <a:xfrm>
                    <a:off x="7104292" y="5616850"/>
                    <a:ext cx="136663" cy="443121"/>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31" name="Ink 30">
                    <a:extLst>
                      <a:ext uri="{FF2B5EF4-FFF2-40B4-BE49-F238E27FC236}">
                        <a16:creationId xmlns:a16="http://schemas.microsoft.com/office/drawing/2014/main" id="{D0575E26-F2B3-5848-AACF-2FFF8821B0BF}"/>
                      </a:ext>
                    </a:extLst>
                  </p14:cNvPr>
                  <p14:cNvContentPartPr/>
                  <p14:nvPr/>
                </p14:nvContentPartPr>
                <p14:xfrm>
                  <a:off x="7423043" y="5645505"/>
                  <a:ext cx="392040" cy="510840"/>
                </p14:xfrm>
              </p:contentPart>
            </mc:Choice>
            <mc:Fallback>
              <p:pic>
                <p:nvPicPr>
                  <p:cNvPr id="31" name="Ink 30">
                    <a:extLst>
                      <a:ext uri="{FF2B5EF4-FFF2-40B4-BE49-F238E27FC236}">
                        <a16:creationId xmlns:a16="http://schemas.microsoft.com/office/drawing/2014/main" id="{D0575E26-F2B3-5848-AACF-2FFF8821B0BF}"/>
                      </a:ext>
                    </a:extLst>
                  </p:cNvPr>
                  <p:cNvPicPr/>
                  <p:nvPr/>
                </p:nvPicPr>
                <p:blipFill>
                  <a:blip r:embed="rId15"/>
                  <a:stretch>
                    <a:fillRect/>
                  </a:stretch>
                </p:blipFill>
                <p:spPr>
                  <a:xfrm>
                    <a:off x="7412080" y="5633778"/>
                    <a:ext cx="413528" cy="533825"/>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32" name="Ink 31">
                    <a:extLst>
                      <a:ext uri="{FF2B5EF4-FFF2-40B4-BE49-F238E27FC236}">
                        <a16:creationId xmlns:a16="http://schemas.microsoft.com/office/drawing/2014/main" id="{C95FE80B-84C0-3047-B688-BB271232A234}"/>
                      </a:ext>
                    </a:extLst>
                  </p14:cNvPr>
                  <p14:cNvContentPartPr/>
                  <p14:nvPr/>
                </p14:nvContentPartPr>
                <p14:xfrm>
                  <a:off x="8021723" y="5772585"/>
                  <a:ext cx="315000" cy="572760"/>
                </p14:xfrm>
              </p:contentPart>
            </mc:Choice>
            <mc:Fallback>
              <p:pic>
                <p:nvPicPr>
                  <p:cNvPr id="32" name="Ink 31">
                    <a:extLst>
                      <a:ext uri="{FF2B5EF4-FFF2-40B4-BE49-F238E27FC236}">
                        <a16:creationId xmlns:a16="http://schemas.microsoft.com/office/drawing/2014/main" id="{C95FE80B-84C0-3047-B688-BB271232A234}"/>
                      </a:ext>
                    </a:extLst>
                  </p:cNvPr>
                  <p:cNvPicPr/>
                  <p:nvPr/>
                </p:nvPicPr>
                <p:blipFill>
                  <a:blip r:embed="rId17"/>
                  <a:stretch>
                    <a:fillRect/>
                  </a:stretch>
                </p:blipFill>
                <p:spPr>
                  <a:xfrm>
                    <a:off x="8011179" y="5760848"/>
                    <a:ext cx="336527" cy="595764"/>
                  </a:xfrm>
                  <a:prstGeom prst="rect">
                    <a:avLst/>
                  </a:prstGeom>
                </p:spPr>
              </p:pic>
            </mc:Fallback>
          </mc:AlternateContent>
          <p:pic>
            <p:nvPicPr>
              <p:cNvPr id="33" name="Picture 32">
                <a:extLst>
                  <a:ext uri="{FF2B5EF4-FFF2-40B4-BE49-F238E27FC236}">
                    <a16:creationId xmlns:a16="http://schemas.microsoft.com/office/drawing/2014/main" id="{9A0D49DD-A16B-1340-93B3-C33A5C296F3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483741" y="1580066"/>
                <a:ext cx="1689101" cy="1342391"/>
              </a:xfrm>
              <a:prstGeom prst="rect">
                <a:avLst/>
              </a:prstGeom>
            </p:spPr>
          </p:pic>
        </p:grpSp>
        <p:sp>
          <p:nvSpPr>
            <p:cNvPr id="21" name="Multiply 20">
              <a:extLst>
                <a:ext uri="{FF2B5EF4-FFF2-40B4-BE49-F238E27FC236}">
                  <a16:creationId xmlns:a16="http://schemas.microsoft.com/office/drawing/2014/main" id="{35598B33-2156-FA47-9154-474DD6C4BD32}"/>
                </a:ext>
              </a:extLst>
            </p:cNvPr>
            <p:cNvSpPr/>
            <p:nvPr/>
          </p:nvSpPr>
          <p:spPr>
            <a:xfrm>
              <a:off x="2174808" y="5419563"/>
              <a:ext cx="838060" cy="5689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Multiply 21">
              <a:extLst>
                <a:ext uri="{FF2B5EF4-FFF2-40B4-BE49-F238E27FC236}">
                  <a16:creationId xmlns:a16="http://schemas.microsoft.com/office/drawing/2014/main" id="{1E3E9A2F-C144-594C-9964-8C46EFBB0418}"/>
                </a:ext>
              </a:extLst>
            </p:cNvPr>
            <p:cNvSpPr/>
            <p:nvPr/>
          </p:nvSpPr>
          <p:spPr>
            <a:xfrm>
              <a:off x="2640897" y="5408585"/>
              <a:ext cx="838060" cy="56891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18579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2D7231-F124-AC40-926C-CDCD1460F3E6}"/>
              </a:ext>
            </a:extLst>
          </p:cNvPr>
          <p:cNvGrpSpPr/>
          <p:nvPr/>
        </p:nvGrpSpPr>
        <p:grpSpPr>
          <a:xfrm>
            <a:off x="5371616" y="0"/>
            <a:ext cx="6966593" cy="6891842"/>
            <a:chOff x="5371616" y="0"/>
            <a:chExt cx="6966593" cy="6891842"/>
          </a:xfrm>
        </p:grpSpPr>
        <p:grpSp>
          <p:nvGrpSpPr>
            <p:cNvPr id="3" name="Group 2">
              <a:extLst>
                <a:ext uri="{FF2B5EF4-FFF2-40B4-BE49-F238E27FC236}">
                  <a16:creationId xmlns:a16="http://schemas.microsoft.com/office/drawing/2014/main" id="{B4C365AC-E3C7-8049-B6AD-97086A2BA28D}"/>
                </a:ext>
              </a:extLst>
            </p:cNvPr>
            <p:cNvGrpSpPr/>
            <p:nvPr/>
          </p:nvGrpSpPr>
          <p:grpSpPr>
            <a:xfrm>
              <a:off x="5371616" y="0"/>
              <a:ext cx="6966593" cy="6891842"/>
              <a:chOff x="5371616" y="0"/>
              <a:chExt cx="6966593" cy="6891842"/>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32" name="TextBox 31">
              <a:extLst>
                <a:ext uri="{FF2B5EF4-FFF2-40B4-BE49-F238E27FC236}">
                  <a16:creationId xmlns:a16="http://schemas.microsoft.com/office/drawing/2014/main" id="{CA8CDCC1-E7C2-B64A-99B1-5E29042DC1B0}"/>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33" name="Title 1">
            <a:extLst>
              <a:ext uri="{FF2B5EF4-FFF2-40B4-BE49-F238E27FC236}">
                <a16:creationId xmlns:a16="http://schemas.microsoft.com/office/drawing/2014/main" id="{542C9736-ECDC-544D-B2B0-59B4950BB8B6}"/>
              </a:ext>
            </a:extLst>
          </p:cNvPr>
          <p:cNvSpPr txBox="1">
            <a:spLocks/>
          </p:cNvSpPr>
          <p:nvPr/>
        </p:nvSpPr>
        <p:spPr>
          <a:xfrm>
            <a:off x="234768" y="322851"/>
            <a:ext cx="5363250" cy="624614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defRPr/>
            </a:pPr>
            <a:r>
              <a:rPr lang="en-US" altLang="en-US" dirty="0"/>
              <a:t>6. The committee then meets to prepare a report on the bill.  In preparing the report they might recommend that the bill be changed or amended when it is debated on the floor of the House before every member.</a:t>
            </a:r>
          </a:p>
          <a:p>
            <a:pPr>
              <a:defRPr/>
            </a:pPr>
            <a:br>
              <a:rPr lang="en-US" altLang="en-US" dirty="0"/>
            </a:br>
            <a:br>
              <a:rPr lang="en-US" dirty="0"/>
            </a:br>
            <a:endParaRPr lang="en-US" dirty="0"/>
          </a:p>
        </p:txBody>
      </p:sp>
      <p:sp>
        <p:nvSpPr>
          <p:cNvPr id="34" name="TextBox 33">
            <a:extLst>
              <a:ext uri="{FF2B5EF4-FFF2-40B4-BE49-F238E27FC236}">
                <a16:creationId xmlns:a16="http://schemas.microsoft.com/office/drawing/2014/main" id="{A10A2A7A-58F1-3546-B7EF-9D055F929589}"/>
              </a:ext>
            </a:extLst>
          </p:cNvPr>
          <p:cNvSpPr txBox="1"/>
          <p:nvPr/>
        </p:nvSpPr>
        <p:spPr>
          <a:xfrm>
            <a:off x="5990250" y="962726"/>
            <a:ext cx="1914808" cy="830997"/>
          </a:xfrm>
          <a:prstGeom prst="rect">
            <a:avLst/>
          </a:prstGeom>
          <a:noFill/>
        </p:spPr>
        <p:txBody>
          <a:bodyPr wrap="square" rtlCol="0">
            <a:spAutoFit/>
          </a:bodyPr>
          <a:lstStyle/>
          <a:p>
            <a:r>
              <a:rPr lang="en-US" altLang="en-US" sz="2400" b="1" u="sng" dirty="0"/>
              <a:t>Report and  change</a:t>
            </a:r>
          </a:p>
        </p:txBody>
      </p:sp>
    </p:spTree>
    <p:extLst>
      <p:ext uri="{BB962C8B-B14F-4D97-AF65-F5344CB8AC3E}">
        <p14:creationId xmlns:p14="http://schemas.microsoft.com/office/powerpoint/2010/main" val="3107200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2D7231-F124-AC40-926C-CDCD1460F3E6}"/>
              </a:ext>
            </a:extLst>
          </p:cNvPr>
          <p:cNvGrpSpPr/>
          <p:nvPr/>
        </p:nvGrpSpPr>
        <p:grpSpPr>
          <a:xfrm>
            <a:off x="5371616" y="0"/>
            <a:ext cx="6966593" cy="6891842"/>
            <a:chOff x="5371616" y="0"/>
            <a:chExt cx="6966593" cy="6891842"/>
          </a:xfrm>
        </p:grpSpPr>
        <p:grpSp>
          <p:nvGrpSpPr>
            <p:cNvPr id="3" name="Group 2">
              <a:extLst>
                <a:ext uri="{FF2B5EF4-FFF2-40B4-BE49-F238E27FC236}">
                  <a16:creationId xmlns:a16="http://schemas.microsoft.com/office/drawing/2014/main" id="{B4C365AC-E3C7-8049-B6AD-97086A2BA28D}"/>
                </a:ext>
              </a:extLst>
            </p:cNvPr>
            <p:cNvGrpSpPr/>
            <p:nvPr/>
          </p:nvGrpSpPr>
          <p:grpSpPr>
            <a:xfrm>
              <a:off x="5371616" y="0"/>
              <a:ext cx="6966593" cy="6891842"/>
              <a:chOff x="5371616" y="0"/>
              <a:chExt cx="6966593" cy="6891842"/>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32" name="TextBox 31">
              <a:extLst>
                <a:ext uri="{FF2B5EF4-FFF2-40B4-BE49-F238E27FC236}">
                  <a16:creationId xmlns:a16="http://schemas.microsoft.com/office/drawing/2014/main" id="{CA8CDCC1-E7C2-B64A-99B1-5E29042DC1B0}"/>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33" name="Title 1">
            <a:extLst>
              <a:ext uri="{FF2B5EF4-FFF2-40B4-BE49-F238E27FC236}">
                <a16:creationId xmlns:a16="http://schemas.microsoft.com/office/drawing/2014/main" id="{542C9736-ECDC-544D-B2B0-59B4950BB8B6}"/>
              </a:ext>
            </a:extLst>
          </p:cNvPr>
          <p:cNvSpPr txBox="1">
            <a:spLocks/>
          </p:cNvSpPr>
          <p:nvPr/>
        </p:nvSpPr>
        <p:spPr>
          <a:xfrm>
            <a:off x="234768" y="322851"/>
            <a:ext cx="5363250" cy="6246140"/>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dirty="0"/>
              <a:t>the committee can recommend that the entire House of Representatives debate the advantages and disadvantages of the bill.  They also typically send a report explaining why the bill should be passed from the committee’s majority.  There may also be a an explanation from the committee’s minority explaining why it should not be passed.</a:t>
            </a:r>
          </a:p>
          <a:p>
            <a:pPr>
              <a:defRPr/>
            </a:pPr>
            <a:br>
              <a:rPr lang="en-US" altLang="en-US" dirty="0"/>
            </a:br>
            <a:br>
              <a:rPr lang="en-US" dirty="0"/>
            </a:br>
            <a:endParaRPr lang="en-US" dirty="0"/>
          </a:p>
        </p:txBody>
      </p:sp>
      <p:sp>
        <p:nvSpPr>
          <p:cNvPr id="34" name="TextBox 33">
            <a:extLst>
              <a:ext uri="{FF2B5EF4-FFF2-40B4-BE49-F238E27FC236}">
                <a16:creationId xmlns:a16="http://schemas.microsoft.com/office/drawing/2014/main" id="{A10A2A7A-58F1-3546-B7EF-9D055F929589}"/>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Tree>
    <p:extLst>
      <p:ext uri="{BB962C8B-B14F-4D97-AF65-F5344CB8AC3E}">
        <p14:creationId xmlns:p14="http://schemas.microsoft.com/office/powerpoint/2010/main" val="370308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32D7231-F124-AC40-926C-CDCD1460F3E6}"/>
              </a:ext>
            </a:extLst>
          </p:cNvPr>
          <p:cNvGrpSpPr/>
          <p:nvPr/>
        </p:nvGrpSpPr>
        <p:grpSpPr>
          <a:xfrm>
            <a:off x="5371616" y="0"/>
            <a:ext cx="6966593" cy="6891842"/>
            <a:chOff x="5371616" y="0"/>
            <a:chExt cx="6966593" cy="6891842"/>
          </a:xfrm>
        </p:grpSpPr>
        <p:grpSp>
          <p:nvGrpSpPr>
            <p:cNvPr id="3" name="Group 2">
              <a:extLst>
                <a:ext uri="{FF2B5EF4-FFF2-40B4-BE49-F238E27FC236}">
                  <a16:creationId xmlns:a16="http://schemas.microsoft.com/office/drawing/2014/main" id="{B4C365AC-E3C7-8049-B6AD-97086A2BA28D}"/>
                </a:ext>
              </a:extLst>
            </p:cNvPr>
            <p:cNvGrpSpPr/>
            <p:nvPr/>
          </p:nvGrpSpPr>
          <p:grpSpPr>
            <a:xfrm>
              <a:off x="5371616" y="0"/>
              <a:ext cx="6966593" cy="6891842"/>
              <a:chOff x="5371616" y="0"/>
              <a:chExt cx="6966593" cy="6891842"/>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32" name="TextBox 31">
              <a:extLst>
                <a:ext uri="{FF2B5EF4-FFF2-40B4-BE49-F238E27FC236}">
                  <a16:creationId xmlns:a16="http://schemas.microsoft.com/office/drawing/2014/main" id="{CA8CDCC1-E7C2-B64A-99B1-5E29042DC1B0}"/>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33" name="Title 1">
            <a:extLst>
              <a:ext uri="{FF2B5EF4-FFF2-40B4-BE49-F238E27FC236}">
                <a16:creationId xmlns:a16="http://schemas.microsoft.com/office/drawing/2014/main" id="{542C9736-ECDC-544D-B2B0-59B4950BB8B6}"/>
              </a:ext>
            </a:extLst>
          </p:cNvPr>
          <p:cNvSpPr txBox="1">
            <a:spLocks/>
          </p:cNvSpPr>
          <p:nvPr/>
        </p:nvSpPr>
        <p:spPr>
          <a:xfrm>
            <a:off x="234768" y="322851"/>
            <a:ext cx="5363250" cy="6246140"/>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dirty="0"/>
              <a:t>7. Once the bill has been marked up it is sent to the Rules Committee who decides the time allotted to debate the bill and other rules regarding the debate of the bill</a:t>
            </a:r>
          </a:p>
          <a:p>
            <a:pPr>
              <a:defRPr/>
            </a:pPr>
            <a:br>
              <a:rPr lang="en-US" altLang="en-US" dirty="0"/>
            </a:br>
            <a:br>
              <a:rPr lang="en-US" dirty="0"/>
            </a:br>
            <a:endParaRPr lang="en-US" dirty="0"/>
          </a:p>
        </p:txBody>
      </p:sp>
      <p:sp>
        <p:nvSpPr>
          <p:cNvPr id="34" name="TextBox 33">
            <a:extLst>
              <a:ext uri="{FF2B5EF4-FFF2-40B4-BE49-F238E27FC236}">
                <a16:creationId xmlns:a16="http://schemas.microsoft.com/office/drawing/2014/main" id="{A10A2A7A-58F1-3546-B7EF-9D055F929589}"/>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
        <p:nvSpPr>
          <p:cNvPr id="18" name="TextBox 17">
            <a:extLst>
              <a:ext uri="{FF2B5EF4-FFF2-40B4-BE49-F238E27FC236}">
                <a16:creationId xmlns:a16="http://schemas.microsoft.com/office/drawing/2014/main" id="{48C0325E-5983-C340-877D-ADA6E381B86C}"/>
              </a:ext>
            </a:extLst>
          </p:cNvPr>
          <p:cNvSpPr txBox="1"/>
          <p:nvPr/>
        </p:nvSpPr>
        <p:spPr>
          <a:xfrm>
            <a:off x="8272284" y="335025"/>
            <a:ext cx="1914808" cy="707886"/>
          </a:xfrm>
          <a:prstGeom prst="rect">
            <a:avLst/>
          </a:prstGeom>
          <a:noFill/>
        </p:spPr>
        <p:txBody>
          <a:bodyPr wrap="square" rtlCol="0">
            <a:spAutoFit/>
          </a:bodyPr>
          <a:lstStyle/>
          <a:p>
            <a:r>
              <a:rPr lang="en-US" altLang="en-US" sz="2000" b="1" u="sng" dirty="0"/>
              <a:t>The Rules Committee</a:t>
            </a:r>
          </a:p>
        </p:txBody>
      </p:sp>
    </p:spTree>
    <p:extLst>
      <p:ext uri="{BB962C8B-B14F-4D97-AF65-F5344CB8AC3E}">
        <p14:creationId xmlns:p14="http://schemas.microsoft.com/office/powerpoint/2010/main" val="4036707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542C9736-ECDC-544D-B2B0-59B4950BB8B6}"/>
              </a:ext>
            </a:extLst>
          </p:cNvPr>
          <p:cNvSpPr txBox="1">
            <a:spLocks/>
          </p:cNvSpPr>
          <p:nvPr/>
        </p:nvSpPr>
        <p:spPr>
          <a:xfrm>
            <a:off x="234768" y="322851"/>
            <a:ext cx="5644942"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defRPr/>
            </a:pPr>
            <a:r>
              <a:rPr lang="en-US" altLang="en-US" dirty="0"/>
              <a:t>8. The Rules Committee then sends the bill before the </a:t>
            </a:r>
            <a:r>
              <a:rPr lang="en-US" altLang="en-US" b="1" u="sng" dirty="0"/>
              <a:t>entire House of Representatives </a:t>
            </a:r>
            <a:r>
              <a:rPr lang="en-US" altLang="en-US" dirty="0"/>
              <a:t>who can decide to pass or reject the bill</a:t>
            </a:r>
            <a:br>
              <a:rPr lang="en-US" altLang="en-US" dirty="0"/>
            </a:br>
            <a:br>
              <a:rPr lang="en-US" dirty="0"/>
            </a:br>
            <a:endParaRPr lang="en-US" dirty="0"/>
          </a:p>
        </p:txBody>
      </p:sp>
      <p:grpSp>
        <p:nvGrpSpPr>
          <p:cNvPr id="2" name="Group 1">
            <a:extLst>
              <a:ext uri="{FF2B5EF4-FFF2-40B4-BE49-F238E27FC236}">
                <a16:creationId xmlns:a16="http://schemas.microsoft.com/office/drawing/2014/main" id="{67C935B6-164A-F742-9CE7-46FA114D2DE7}"/>
              </a:ext>
            </a:extLst>
          </p:cNvPr>
          <p:cNvGrpSpPr/>
          <p:nvPr/>
        </p:nvGrpSpPr>
        <p:grpSpPr>
          <a:xfrm>
            <a:off x="5371616" y="0"/>
            <a:ext cx="6966593" cy="6891842"/>
            <a:chOff x="5371616" y="0"/>
            <a:chExt cx="6966593" cy="6891842"/>
          </a:xfrm>
        </p:grpSpPr>
        <p:grpSp>
          <p:nvGrpSpPr>
            <p:cNvPr id="6" name="Group 5">
              <a:extLst>
                <a:ext uri="{FF2B5EF4-FFF2-40B4-BE49-F238E27FC236}">
                  <a16:creationId xmlns:a16="http://schemas.microsoft.com/office/drawing/2014/main" id="{B32D7231-F124-AC40-926C-CDCD1460F3E6}"/>
                </a:ext>
              </a:extLst>
            </p:cNvPr>
            <p:cNvGrpSpPr/>
            <p:nvPr/>
          </p:nvGrpSpPr>
          <p:grpSpPr>
            <a:xfrm>
              <a:off x="5371616" y="0"/>
              <a:ext cx="6966593" cy="6891842"/>
              <a:chOff x="5371616" y="0"/>
              <a:chExt cx="6966593" cy="6891842"/>
            </a:xfrm>
          </p:grpSpPr>
          <p:grpSp>
            <p:nvGrpSpPr>
              <p:cNvPr id="3" name="Group 2">
                <a:extLst>
                  <a:ext uri="{FF2B5EF4-FFF2-40B4-BE49-F238E27FC236}">
                    <a16:creationId xmlns:a16="http://schemas.microsoft.com/office/drawing/2014/main" id="{B4C365AC-E3C7-8049-B6AD-97086A2BA28D}"/>
                  </a:ext>
                </a:extLst>
              </p:cNvPr>
              <p:cNvGrpSpPr/>
              <p:nvPr/>
            </p:nvGrpSpPr>
            <p:grpSpPr>
              <a:xfrm>
                <a:off x="5371616" y="0"/>
                <a:ext cx="6966593" cy="6891842"/>
                <a:chOff x="5371616" y="0"/>
                <a:chExt cx="6966593" cy="6891842"/>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32" name="TextBox 31">
                <a:extLst>
                  <a:ext uri="{FF2B5EF4-FFF2-40B4-BE49-F238E27FC236}">
                    <a16:creationId xmlns:a16="http://schemas.microsoft.com/office/drawing/2014/main" id="{CA8CDCC1-E7C2-B64A-99B1-5E29042DC1B0}"/>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34" name="TextBox 33">
              <a:extLst>
                <a:ext uri="{FF2B5EF4-FFF2-40B4-BE49-F238E27FC236}">
                  <a16:creationId xmlns:a16="http://schemas.microsoft.com/office/drawing/2014/main" id="{A10A2A7A-58F1-3546-B7EF-9D055F929589}"/>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
          <p:nvSpPr>
            <p:cNvPr id="20" name="TextBox 19">
              <a:extLst>
                <a:ext uri="{FF2B5EF4-FFF2-40B4-BE49-F238E27FC236}">
                  <a16:creationId xmlns:a16="http://schemas.microsoft.com/office/drawing/2014/main" id="{B411C739-1217-174F-B846-378A26A39CF5}"/>
                </a:ext>
              </a:extLst>
            </p:cNvPr>
            <p:cNvSpPr txBox="1"/>
            <p:nvPr/>
          </p:nvSpPr>
          <p:spPr>
            <a:xfrm>
              <a:off x="8272284" y="335025"/>
              <a:ext cx="1914808" cy="707886"/>
            </a:xfrm>
            <a:prstGeom prst="rect">
              <a:avLst/>
            </a:prstGeom>
            <a:noFill/>
          </p:spPr>
          <p:txBody>
            <a:bodyPr wrap="square" rtlCol="0">
              <a:spAutoFit/>
            </a:bodyPr>
            <a:lstStyle/>
            <a:p>
              <a:r>
                <a:rPr lang="en-US" altLang="en-US" sz="2000" b="1" u="sng" dirty="0"/>
                <a:t>The Rules Committee</a:t>
              </a:r>
            </a:p>
          </p:txBody>
        </p:sp>
        <p:sp>
          <p:nvSpPr>
            <p:cNvPr id="21" name="TextBox 20">
              <a:extLst>
                <a:ext uri="{FF2B5EF4-FFF2-40B4-BE49-F238E27FC236}">
                  <a16:creationId xmlns:a16="http://schemas.microsoft.com/office/drawing/2014/main" id="{7D865632-2EEF-F44E-9C03-78F3596F7C8C}"/>
                </a:ext>
              </a:extLst>
            </p:cNvPr>
            <p:cNvSpPr txBox="1"/>
            <p:nvPr/>
          </p:nvSpPr>
          <p:spPr>
            <a:xfrm>
              <a:off x="10059154" y="1023993"/>
              <a:ext cx="1914808" cy="707886"/>
            </a:xfrm>
            <a:prstGeom prst="rect">
              <a:avLst/>
            </a:prstGeom>
            <a:noFill/>
          </p:spPr>
          <p:txBody>
            <a:bodyPr wrap="square" rtlCol="0">
              <a:spAutoFit/>
            </a:bodyPr>
            <a:lstStyle/>
            <a:p>
              <a:r>
                <a:rPr lang="en-US" altLang="en-US" sz="2000" b="1" u="sng" dirty="0"/>
                <a:t>The Entire House</a:t>
              </a:r>
            </a:p>
          </p:txBody>
        </p:sp>
      </p:grpSp>
    </p:spTree>
    <p:extLst>
      <p:ext uri="{BB962C8B-B14F-4D97-AF65-F5344CB8AC3E}">
        <p14:creationId xmlns:p14="http://schemas.microsoft.com/office/powerpoint/2010/main" val="2709067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163286" y="0"/>
            <a:ext cx="5046668" cy="6743477"/>
          </a:xfrm>
          <a:prstGeom prst="rect">
            <a:avLst/>
          </a:prstGeom>
        </p:spPr>
        <p:txBody>
          <a:bodyPr vert="horz" lIns="91440" tIns="45720" rIns="91440" bIns="45720" rtlCol="0" anchor="ctr">
            <a:normAutofit fontScale="4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8000" dirty="0">
                <a:solidFill>
                  <a:srgbClr val="FF0000"/>
                </a:solidFill>
              </a:rPr>
              <a:t>In the Senate there are very few rules.  As a result Senators can add many amendments and riders (laws or appropriations having little to do with the actual bill) to the bill.  Occasionally Senators are very opposed to a bill and decide to hold up Senate debate by </a:t>
            </a:r>
            <a:r>
              <a:rPr lang="en-US" altLang="en-US" sz="8000" b="1" u="sng" dirty="0">
                <a:solidFill>
                  <a:srgbClr val="FF0000"/>
                </a:solidFill>
              </a:rPr>
              <a:t>filibustering</a:t>
            </a:r>
            <a:r>
              <a:rPr lang="en-US" altLang="en-US" sz="8000" dirty="0">
                <a:solidFill>
                  <a:srgbClr val="FF0000"/>
                </a:solidFill>
              </a:rPr>
              <a:t> the bill (delaying any action on a bill by talking a bill to death- the longest </a:t>
            </a:r>
            <a:r>
              <a:rPr lang="en-US" altLang="en-US" sz="8000" b="1" u="sng" dirty="0">
                <a:solidFill>
                  <a:srgbClr val="FF0000"/>
                </a:solidFill>
              </a:rPr>
              <a:t>filibuster</a:t>
            </a:r>
            <a:endParaRPr lang="en-US" altLang="en-US" dirty="0"/>
          </a:p>
          <a:p>
            <a:pPr>
              <a:defRPr/>
            </a:pPr>
            <a:endParaRPr lang="en-US" dirty="0"/>
          </a:p>
        </p:txBody>
      </p:sp>
      <p:grpSp>
        <p:nvGrpSpPr>
          <p:cNvPr id="11" name="Group 10">
            <a:extLst>
              <a:ext uri="{FF2B5EF4-FFF2-40B4-BE49-F238E27FC236}">
                <a16:creationId xmlns:a16="http://schemas.microsoft.com/office/drawing/2014/main" id="{68A97948-1808-384D-A257-7856C1D4D912}"/>
              </a:ext>
            </a:extLst>
          </p:cNvPr>
          <p:cNvGrpSpPr/>
          <p:nvPr/>
        </p:nvGrpSpPr>
        <p:grpSpPr>
          <a:xfrm>
            <a:off x="5209954"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9" name="TextBox 8">
            <a:extLst>
              <a:ext uri="{FF2B5EF4-FFF2-40B4-BE49-F238E27FC236}">
                <a16:creationId xmlns:a16="http://schemas.microsoft.com/office/drawing/2014/main" id="{8C02632D-E036-C947-A23C-745F0EC3D6BE}"/>
              </a:ext>
            </a:extLst>
          </p:cNvPr>
          <p:cNvSpPr txBox="1"/>
          <p:nvPr/>
        </p:nvSpPr>
        <p:spPr>
          <a:xfrm>
            <a:off x="5821038" y="2845756"/>
            <a:ext cx="1914808" cy="1200329"/>
          </a:xfrm>
          <a:prstGeom prst="rect">
            <a:avLst/>
          </a:prstGeom>
          <a:noFill/>
        </p:spPr>
        <p:txBody>
          <a:bodyPr wrap="square" rtlCol="0">
            <a:spAutoFit/>
          </a:bodyPr>
          <a:lstStyle/>
          <a:p>
            <a:r>
              <a:rPr lang="en-US" altLang="en-US" sz="2400" b="1" u="sng" dirty="0"/>
              <a:t>Back to Senate for Debate</a:t>
            </a:r>
          </a:p>
        </p:txBody>
      </p:sp>
      <p:sp>
        <p:nvSpPr>
          <p:cNvPr id="17" name="TextBox 16">
            <a:extLst>
              <a:ext uri="{FF2B5EF4-FFF2-40B4-BE49-F238E27FC236}">
                <a16:creationId xmlns:a16="http://schemas.microsoft.com/office/drawing/2014/main" id="{3B79B4B6-98E3-484D-A33F-044E53D77E17}"/>
              </a:ext>
            </a:extLst>
          </p:cNvPr>
          <p:cNvSpPr txBox="1"/>
          <p:nvPr/>
        </p:nvSpPr>
        <p:spPr>
          <a:xfrm>
            <a:off x="5344825" y="1840905"/>
            <a:ext cx="2310406" cy="1200329"/>
          </a:xfrm>
          <a:prstGeom prst="rect">
            <a:avLst/>
          </a:prstGeom>
          <a:noFill/>
        </p:spPr>
        <p:txBody>
          <a:bodyPr wrap="square" rtlCol="0">
            <a:spAutoFit/>
          </a:bodyPr>
          <a:lstStyle/>
          <a:p>
            <a:pPr algn="ctr"/>
            <a:r>
              <a:rPr lang="en-US" altLang="en-US" sz="2400" b="1" u="sng" dirty="0"/>
              <a:t>Riders, </a:t>
            </a:r>
            <a:r>
              <a:rPr lang="en-US" altLang="en-US" sz="2400" b="1" u="sng" dirty="0" err="1"/>
              <a:t>Ammendments</a:t>
            </a:r>
            <a:r>
              <a:rPr lang="en-US" altLang="en-US" sz="2400" b="1" u="sng" dirty="0"/>
              <a:t>,</a:t>
            </a:r>
          </a:p>
          <a:p>
            <a:pPr algn="ctr"/>
            <a:r>
              <a:rPr lang="en-US" altLang="en-US" sz="2400" b="1" u="sng" dirty="0" err="1"/>
              <a:t>Fillibuster</a:t>
            </a:r>
            <a:r>
              <a:rPr lang="en-US" altLang="en-US" sz="2400" b="1" u="sng" dirty="0"/>
              <a:t> </a:t>
            </a:r>
          </a:p>
        </p:txBody>
      </p:sp>
    </p:spTree>
    <p:extLst>
      <p:ext uri="{BB962C8B-B14F-4D97-AF65-F5344CB8AC3E}">
        <p14:creationId xmlns:p14="http://schemas.microsoft.com/office/powerpoint/2010/main" val="1359873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356688" y="1013731"/>
            <a:ext cx="4721139"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defRPr/>
            </a:pPr>
            <a:br>
              <a:rPr lang="en-US" altLang="en-US" dirty="0"/>
            </a:br>
            <a:br>
              <a:rPr lang="en-US" dirty="0"/>
            </a:br>
            <a:endParaRPr lang="en-US" dirty="0"/>
          </a:p>
        </p:txBody>
      </p:sp>
      <p:sp>
        <p:nvSpPr>
          <p:cNvPr id="17" name="Title 1">
            <a:extLst>
              <a:ext uri="{FF2B5EF4-FFF2-40B4-BE49-F238E27FC236}">
                <a16:creationId xmlns:a16="http://schemas.microsoft.com/office/drawing/2014/main" id="{AB783AB0-FD2E-3B47-BE76-89936EBC2EA3}"/>
              </a:ext>
            </a:extLst>
          </p:cNvPr>
          <p:cNvSpPr>
            <a:spLocks noGrp="1"/>
          </p:cNvSpPr>
          <p:nvPr>
            <p:ph type="title"/>
          </p:nvPr>
        </p:nvSpPr>
        <p:spPr>
          <a:xfrm>
            <a:off x="234768" y="1044211"/>
            <a:ext cx="4721139" cy="6246140"/>
          </a:xfrm>
        </p:spPr>
        <p:txBody>
          <a:bodyPr>
            <a:normAutofit fontScale="90000"/>
          </a:bodyPr>
          <a:lstStyle/>
          <a:p>
            <a:r>
              <a:rPr lang="en-US" altLang="en-US" dirty="0"/>
              <a:t>If the bill passes through the Senate in the same form as it was passed in the House of Representatives it goes to the President who can either sign it or veto it.</a:t>
            </a:r>
            <a:br>
              <a:rPr lang="en-US" altLang="en-US" dirty="0"/>
            </a:br>
            <a:br>
              <a:rPr lang="en-US" dirty="0"/>
            </a:br>
            <a:endParaRPr lang="en-US" dirty="0"/>
          </a:p>
        </p:txBody>
      </p:sp>
      <p:grpSp>
        <p:nvGrpSpPr>
          <p:cNvPr id="19" name="Group 18">
            <a:extLst>
              <a:ext uri="{FF2B5EF4-FFF2-40B4-BE49-F238E27FC236}">
                <a16:creationId xmlns:a16="http://schemas.microsoft.com/office/drawing/2014/main" id="{EA18552B-75B5-9A46-B6F9-041DBDD74CD6}"/>
              </a:ext>
            </a:extLst>
          </p:cNvPr>
          <p:cNvGrpSpPr/>
          <p:nvPr/>
        </p:nvGrpSpPr>
        <p:grpSpPr>
          <a:xfrm>
            <a:off x="5371616" y="0"/>
            <a:ext cx="6966593" cy="6891842"/>
            <a:chOff x="5371616" y="0"/>
            <a:chExt cx="6966593" cy="6891842"/>
          </a:xfrm>
        </p:grpSpPr>
        <p:grpSp>
          <p:nvGrpSpPr>
            <p:cNvPr id="20" name="Group 19">
              <a:extLst>
                <a:ext uri="{FF2B5EF4-FFF2-40B4-BE49-F238E27FC236}">
                  <a16:creationId xmlns:a16="http://schemas.microsoft.com/office/drawing/2014/main" id="{0D4CD071-951A-5246-8C14-83CE7802DE02}"/>
                </a:ext>
              </a:extLst>
            </p:cNvPr>
            <p:cNvGrpSpPr/>
            <p:nvPr/>
          </p:nvGrpSpPr>
          <p:grpSpPr>
            <a:xfrm>
              <a:off x="5371616" y="0"/>
              <a:ext cx="6966593" cy="6891842"/>
              <a:chOff x="5371616" y="0"/>
              <a:chExt cx="6966593" cy="6891842"/>
            </a:xfrm>
          </p:grpSpPr>
          <p:grpSp>
            <p:nvGrpSpPr>
              <p:cNvPr id="24" name="Group 23">
                <a:extLst>
                  <a:ext uri="{FF2B5EF4-FFF2-40B4-BE49-F238E27FC236}">
                    <a16:creationId xmlns:a16="http://schemas.microsoft.com/office/drawing/2014/main" id="{FD4C2C41-36B9-C045-ABE9-1315F353D574}"/>
                  </a:ext>
                </a:extLst>
              </p:cNvPr>
              <p:cNvGrpSpPr/>
              <p:nvPr/>
            </p:nvGrpSpPr>
            <p:grpSpPr>
              <a:xfrm>
                <a:off x="5371616" y="0"/>
                <a:ext cx="6966593" cy="6891842"/>
                <a:chOff x="5371616" y="0"/>
                <a:chExt cx="6966593" cy="6891842"/>
              </a:xfrm>
            </p:grpSpPr>
            <p:grpSp>
              <p:nvGrpSpPr>
                <p:cNvPr id="26" name="Group 25">
                  <a:extLst>
                    <a:ext uri="{FF2B5EF4-FFF2-40B4-BE49-F238E27FC236}">
                      <a16:creationId xmlns:a16="http://schemas.microsoft.com/office/drawing/2014/main" id="{200B3C07-0260-DC42-A61E-439535CC0FD5}"/>
                    </a:ext>
                  </a:extLst>
                </p:cNvPr>
                <p:cNvGrpSpPr/>
                <p:nvPr/>
              </p:nvGrpSpPr>
              <p:grpSpPr>
                <a:xfrm>
                  <a:off x="5371616" y="0"/>
                  <a:ext cx="6966593" cy="6891842"/>
                  <a:chOff x="5209954" y="0"/>
                  <a:chExt cx="6966593" cy="6891842"/>
                </a:xfrm>
              </p:grpSpPr>
              <p:grpSp>
                <p:nvGrpSpPr>
                  <p:cNvPr id="28" name="Group 27">
                    <a:extLst>
                      <a:ext uri="{FF2B5EF4-FFF2-40B4-BE49-F238E27FC236}">
                        <a16:creationId xmlns:a16="http://schemas.microsoft.com/office/drawing/2014/main" id="{F45B589E-481B-3C40-A952-097EDC012DF8}"/>
                      </a:ext>
                    </a:extLst>
                  </p:cNvPr>
                  <p:cNvGrpSpPr/>
                  <p:nvPr/>
                </p:nvGrpSpPr>
                <p:grpSpPr>
                  <a:xfrm>
                    <a:off x="5209954" y="0"/>
                    <a:ext cx="6966593" cy="6891842"/>
                    <a:chOff x="5209954" y="0"/>
                    <a:chExt cx="6966593" cy="6891842"/>
                  </a:xfrm>
                </p:grpSpPr>
                <p:pic>
                  <p:nvPicPr>
                    <p:cNvPr id="31" name="Picture 30">
                      <a:extLst>
                        <a:ext uri="{FF2B5EF4-FFF2-40B4-BE49-F238E27FC236}">
                          <a16:creationId xmlns:a16="http://schemas.microsoft.com/office/drawing/2014/main" id="{DE4085DE-721D-8547-9F3B-BBAA01F2F357}"/>
                        </a:ext>
                      </a:extLst>
                    </p:cNvPr>
                    <p:cNvPicPr>
                      <a:picLocks noChangeAspect="1"/>
                    </p:cNvPicPr>
                    <p:nvPr/>
                  </p:nvPicPr>
                  <p:blipFill>
                    <a:blip r:embed="rId2"/>
                    <a:stretch>
                      <a:fillRect/>
                    </a:stretch>
                  </p:blipFill>
                  <p:spPr>
                    <a:xfrm>
                      <a:off x="5209954" y="0"/>
                      <a:ext cx="6966593" cy="6891842"/>
                    </a:xfrm>
                    <a:prstGeom prst="rect">
                      <a:avLst/>
                    </a:prstGeom>
                  </p:spPr>
                </p:pic>
                <p:sp>
                  <p:nvSpPr>
                    <p:cNvPr id="32" name="TextBox 31">
                      <a:extLst>
                        <a:ext uri="{FF2B5EF4-FFF2-40B4-BE49-F238E27FC236}">
                          <a16:creationId xmlns:a16="http://schemas.microsoft.com/office/drawing/2014/main" id="{8B4D7043-221E-9544-8AF1-E6DA084FAA1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29" name="TextBox 28">
                    <a:extLst>
                      <a:ext uri="{FF2B5EF4-FFF2-40B4-BE49-F238E27FC236}">
                        <a16:creationId xmlns:a16="http://schemas.microsoft.com/office/drawing/2014/main" id="{88718CE2-443B-E447-82C4-ABC00469561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30" name="TextBox 29">
                    <a:extLst>
                      <a:ext uri="{FF2B5EF4-FFF2-40B4-BE49-F238E27FC236}">
                        <a16:creationId xmlns:a16="http://schemas.microsoft.com/office/drawing/2014/main" id="{4C7A5F04-C08E-4845-9673-FCA83D2444C9}"/>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27" name="TextBox 26">
                  <a:extLst>
                    <a:ext uri="{FF2B5EF4-FFF2-40B4-BE49-F238E27FC236}">
                      <a16:creationId xmlns:a16="http://schemas.microsoft.com/office/drawing/2014/main" id="{1C7AB1CA-3268-0C46-B0CB-E95786E15899}"/>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25" name="TextBox 24">
                <a:extLst>
                  <a:ext uri="{FF2B5EF4-FFF2-40B4-BE49-F238E27FC236}">
                    <a16:creationId xmlns:a16="http://schemas.microsoft.com/office/drawing/2014/main" id="{D56597FB-5B3F-E945-AF27-6EE9743A74D6}"/>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21" name="TextBox 20">
              <a:extLst>
                <a:ext uri="{FF2B5EF4-FFF2-40B4-BE49-F238E27FC236}">
                  <a16:creationId xmlns:a16="http://schemas.microsoft.com/office/drawing/2014/main" id="{29D668B0-4754-6743-BB93-68E78BFC2DE5}"/>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
          <p:nvSpPr>
            <p:cNvPr id="22" name="TextBox 21">
              <a:extLst>
                <a:ext uri="{FF2B5EF4-FFF2-40B4-BE49-F238E27FC236}">
                  <a16:creationId xmlns:a16="http://schemas.microsoft.com/office/drawing/2014/main" id="{65FE201F-1D06-BD49-9652-57D747334938}"/>
                </a:ext>
              </a:extLst>
            </p:cNvPr>
            <p:cNvSpPr txBox="1"/>
            <p:nvPr/>
          </p:nvSpPr>
          <p:spPr>
            <a:xfrm>
              <a:off x="8272284" y="335025"/>
              <a:ext cx="1914808" cy="707886"/>
            </a:xfrm>
            <a:prstGeom prst="rect">
              <a:avLst/>
            </a:prstGeom>
            <a:noFill/>
          </p:spPr>
          <p:txBody>
            <a:bodyPr wrap="square" rtlCol="0">
              <a:spAutoFit/>
            </a:bodyPr>
            <a:lstStyle/>
            <a:p>
              <a:r>
                <a:rPr lang="en-US" altLang="en-US" sz="2000" b="1" u="sng" dirty="0"/>
                <a:t>The Rules Committee</a:t>
              </a:r>
            </a:p>
          </p:txBody>
        </p:sp>
        <p:sp>
          <p:nvSpPr>
            <p:cNvPr id="23" name="TextBox 22">
              <a:extLst>
                <a:ext uri="{FF2B5EF4-FFF2-40B4-BE49-F238E27FC236}">
                  <a16:creationId xmlns:a16="http://schemas.microsoft.com/office/drawing/2014/main" id="{6DF1254F-7CEB-1548-A028-EE77354CFE54}"/>
                </a:ext>
              </a:extLst>
            </p:cNvPr>
            <p:cNvSpPr txBox="1"/>
            <p:nvPr/>
          </p:nvSpPr>
          <p:spPr>
            <a:xfrm>
              <a:off x="9957554" y="1986436"/>
              <a:ext cx="1116846" cy="707886"/>
            </a:xfrm>
            <a:prstGeom prst="rect">
              <a:avLst/>
            </a:prstGeom>
            <a:noFill/>
          </p:spPr>
          <p:txBody>
            <a:bodyPr wrap="square" rtlCol="0">
              <a:spAutoFit/>
            </a:bodyPr>
            <a:lstStyle/>
            <a:p>
              <a:r>
                <a:rPr lang="en-US" altLang="en-US" sz="2000" b="1" u="sng" dirty="0"/>
                <a:t>The </a:t>
              </a:r>
            </a:p>
            <a:p>
              <a:r>
                <a:rPr lang="en-US" altLang="en-US" sz="2000" b="1" u="sng" dirty="0"/>
                <a:t>House</a:t>
              </a:r>
            </a:p>
          </p:txBody>
        </p:sp>
      </p:grpSp>
      <p:sp>
        <p:nvSpPr>
          <p:cNvPr id="33" name="TextBox 32">
            <a:extLst>
              <a:ext uri="{FF2B5EF4-FFF2-40B4-BE49-F238E27FC236}">
                <a16:creationId xmlns:a16="http://schemas.microsoft.com/office/drawing/2014/main" id="{4BEC7EEE-5EC0-4846-97C7-7405C4DDFEBA}"/>
              </a:ext>
            </a:extLst>
          </p:cNvPr>
          <p:cNvSpPr txBox="1"/>
          <p:nvPr/>
        </p:nvSpPr>
        <p:spPr>
          <a:xfrm>
            <a:off x="11074400" y="2019378"/>
            <a:ext cx="1116846" cy="707886"/>
          </a:xfrm>
          <a:prstGeom prst="rect">
            <a:avLst/>
          </a:prstGeom>
          <a:noFill/>
        </p:spPr>
        <p:txBody>
          <a:bodyPr wrap="square" rtlCol="0">
            <a:spAutoFit/>
          </a:bodyPr>
          <a:lstStyle/>
          <a:p>
            <a:r>
              <a:rPr lang="en-US" altLang="en-US" sz="2000" b="1" u="sng" dirty="0">
                <a:solidFill>
                  <a:srgbClr val="FF0000"/>
                </a:solidFill>
              </a:rPr>
              <a:t>The </a:t>
            </a:r>
          </a:p>
          <a:p>
            <a:r>
              <a:rPr lang="en-US" altLang="en-US" sz="2000" b="1" u="sng" dirty="0">
                <a:solidFill>
                  <a:srgbClr val="FF0000"/>
                </a:solidFill>
              </a:rPr>
              <a:t>SENATE</a:t>
            </a:r>
          </a:p>
        </p:txBody>
      </p:sp>
      <p:sp>
        <p:nvSpPr>
          <p:cNvPr id="34" name="TextBox 33">
            <a:extLst>
              <a:ext uri="{FF2B5EF4-FFF2-40B4-BE49-F238E27FC236}">
                <a16:creationId xmlns:a16="http://schemas.microsoft.com/office/drawing/2014/main" id="{8A75B6AC-7B5C-BC49-B0F2-A5D367A9C03D}"/>
              </a:ext>
            </a:extLst>
          </p:cNvPr>
          <p:cNvSpPr txBox="1"/>
          <p:nvPr/>
        </p:nvSpPr>
        <p:spPr>
          <a:xfrm>
            <a:off x="10042423" y="2915863"/>
            <a:ext cx="2522187" cy="830997"/>
          </a:xfrm>
          <a:prstGeom prst="rect">
            <a:avLst/>
          </a:prstGeom>
          <a:noFill/>
        </p:spPr>
        <p:txBody>
          <a:bodyPr wrap="square" rtlCol="0">
            <a:spAutoFit/>
          </a:bodyPr>
          <a:lstStyle/>
          <a:p>
            <a:r>
              <a:rPr lang="en-US" altLang="en-US" sz="2400" b="1" u="sng" dirty="0"/>
              <a:t>PRESIDENT:</a:t>
            </a:r>
          </a:p>
          <a:p>
            <a:r>
              <a:rPr lang="en-US" altLang="en-US" sz="2400" b="1" u="sng" dirty="0"/>
              <a:t>SIGN  OR VETO</a:t>
            </a:r>
          </a:p>
        </p:txBody>
      </p:sp>
    </p:spTree>
    <p:extLst>
      <p:ext uri="{BB962C8B-B14F-4D97-AF65-F5344CB8AC3E}">
        <p14:creationId xmlns:p14="http://schemas.microsoft.com/office/powerpoint/2010/main" val="4040354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356688" y="1013731"/>
            <a:ext cx="4721139"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defRPr/>
            </a:pPr>
            <a:br>
              <a:rPr lang="en-US" altLang="en-US" dirty="0"/>
            </a:br>
            <a:br>
              <a:rPr lang="en-US" dirty="0"/>
            </a:br>
            <a:endParaRPr lang="en-US" dirty="0"/>
          </a:p>
        </p:txBody>
      </p:sp>
      <p:sp>
        <p:nvSpPr>
          <p:cNvPr id="17" name="Title 1">
            <a:extLst>
              <a:ext uri="{FF2B5EF4-FFF2-40B4-BE49-F238E27FC236}">
                <a16:creationId xmlns:a16="http://schemas.microsoft.com/office/drawing/2014/main" id="{AB783AB0-FD2E-3B47-BE76-89936EBC2EA3}"/>
              </a:ext>
            </a:extLst>
          </p:cNvPr>
          <p:cNvSpPr>
            <a:spLocks noGrp="1"/>
          </p:cNvSpPr>
          <p:nvPr>
            <p:ph type="title"/>
          </p:nvPr>
        </p:nvSpPr>
        <p:spPr>
          <a:xfrm>
            <a:off x="234768" y="1044211"/>
            <a:ext cx="4721139" cy="6246140"/>
          </a:xfrm>
        </p:spPr>
        <p:txBody>
          <a:bodyPr>
            <a:normAutofit fontScale="90000"/>
          </a:bodyPr>
          <a:lstStyle/>
          <a:p>
            <a:r>
              <a:rPr lang="en-US" altLang="en-US" dirty="0"/>
              <a:t>f the bill passes, but in a different form from the House of Representatives it goes to a </a:t>
            </a:r>
            <a:r>
              <a:rPr lang="en-US" altLang="en-US" b="1" u="sng" dirty="0"/>
              <a:t>Conference Committee where  the house and the Senate fix the differences</a:t>
            </a:r>
            <a:br>
              <a:rPr lang="en-US" altLang="en-US" dirty="0"/>
            </a:br>
            <a:br>
              <a:rPr lang="en-US" altLang="en-US" dirty="0"/>
            </a:br>
            <a:br>
              <a:rPr lang="en-US" dirty="0"/>
            </a:br>
            <a:endParaRPr lang="en-US" dirty="0"/>
          </a:p>
        </p:txBody>
      </p:sp>
      <p:grpSp>
        <p:nvGrpSpPr>
          <p:cNvPr id="19" name="Group 18">
            <a:extLst>
              <a:ext uri="{FF2B5EF4-FFF2-40B4-BE49-F238E27FC236}">
                <a16:creationId xmlns:a16="http://schemas.microsoft.com/office/drawing/2014/main" id="{EA18552B-75B5-9A46-B6F9-041DBDD74CD6}"/>
              </a:ext>
            </a:extLst>
          </p:cNvPr>
          <p:cNvGrpSpPr/>
          <p:nvPr/>
        </p:nvGrpSpPr>
        <p:grpSpPr>
          <a:xfrm>
            <a:off x="5371616" y="0"/>
            <a:ext cx="6966593" cy="6891842"/>
            <a:chOff x="5371616" y="0"/>
            <a:chExt cx="6966593" cy="6891842"/>
          </a:xfrm>
        </p:grpSpPr>
        <p:grpSp>
          <p:nvGrpSpPr>
            <p:cNvPr id="20" name="Group 19">
              <a:extLst>
                <a:ext uri="{FF2B5EF4-FFF2-40B4-BE49-F238E27FC236}">
                  <a16:creationId xmlns:a16="http://schemas.microsoft.com/office/drawing/2014/main" id="{0D4CD071-951A-5246-8C14-83CE7802DE02}"/>
                </a:ext>
              </a:extLst>
            </p:cNvPr>
            <p:cNvGrpSpPr/>
            <p:nvPr/>
          </p:nvGrpSpPr>
          <p:grpSpPr>
            <a:xfrm>
              <a:off x="5371616" y="0"/>
              <a:ext cx="6966593" cy="6891842"/>
              <a:chOff x="5371616" y="0"/>
              <a:chExt cx="6966593" cy="6891842"/>
            </a:xfrm>
          </p:grpSpPr>
          <p:grpSp>
            <p:nvGrpSpPr>
              <p:cNvPr id="24" name="Group 23">
                <a:extLst>
                  <a:ext uri="{FF2B5EF4-FFF2-40B4-BE49-F238E27FC236}">
                    <a16:creationId xmlns:a16="http://schemas.microsoft.com/office/drawing/2014/main" id="{FD4C2C41-36B9-C045-ABE9-1315F353D574}"/>
                  </a:ext>
                </a:extLst>
              </p:cNvPr>
              <p:cNvGrpSpPr/>
              <p:nvPr/>
            </p:nvGrpSpPr>
            <p:grpSpPr>
              <a:xfrm>
                <a:off x="5371616" y="0"/>
                <a:ext cx="6966593" cy="6891842"/>
                <a:chOff x="5371616" y="0"/>
                <a:chExt cx="6966593" cy="6891842"/>
              </a:xfrm>
            </p:grpSpPr>
            <p:grpSp>
              <p:nvGrpSpPr>
                <p:cNvPr id="26" name="Group 25">
                  <a:extLst>
                    <a:ext uri="{FF2B5EF4-FFF2-40B4-BE49-F238E27FC236}">
                      <a16:creationId xmlns:a16="http://schemas.microsoft.com/office/drawing/2014/main" id="{200B3C07-0260-DC42-A61E-439535CC0FD5}"/>
                    </a:ext>
                  </a:extLst>
                </p:cNvPr>
                <p:cNvGrpSpPr/>
                <p:nvPr/>
              </p:nvGrpSpPr>
              <p:grpSpPr>
                <a:xfrm>
                  <a:off x="5371616" y="0"/>
                  <a:ext cx="6966593" cy="6891842"/>
                  <a:chOff x="5209954" y="0"/>
                  <a:chExt cx="6966593" cy="6891842"/>
                </a:xfrm>
              </p:grpSpPr>
              <p:grpSp>
                <p:nvGrpSpPr>
                  <p:cNvPr id="28" name="Group 27">
                    <a:extLst>
                      <a:ext uri="{FF2B5EF4-FFF2-40B4-BE49-F238E27FC236}">
                        <a16:creationId xmlns:a16="http://schemas.microsoft.com/office/drawing/2014/main" id="{F45B589E-481B-3C40-A952-097EDC012DF8}"/>
                      </a:ext>
                    </a:extLst>
                  </p:cNvPr>
                  <p:cNvGrpSpPr/>
                  <p:nvPr/>
                </p:nvGrpSpPr>
                <p:grpSpPr>
                  <a:xfrm>
                    <a:off x="5209954" y="0"/>
                    <a:ext cx="6966593" cy="6891842"/>
                    <a:chOff x="5209954" y="0"/>
                    <a:chExt cx="6966593" cy="6891842"/>
                  </a:xfrm>
                </p:grpSpPr>
                <p:pic>
                  <p:nvPicPr>
                    <p:cNvPr id="31" name="Picture 30">
                      <a:extLst>
                        <a:ext uri="{FF2B5EF4-FFF2-40B4-BE49-F238E27FC236}">
                          <a16:creationId xmlns:a16="http://schemas.microsoft.com/office/drawing/2014/main" id="{DE4085DE-721D-8547-9F3B-BBAA01F2F357}"/>
                        </a:ext>
                      </a:extLst>
                    </p:cNvPr>
                    <p:cNvPicPr>
                      <a:picLocks noChangeAspect="1"/>
                    </p:cNvPicPr>
                    <p:nvPr/>
                  </p:nvPicPr>
                  <p:blipFill>
                    <a:blip r:embed="rId2"/>
                    <a:stretch>
                      <a:fillRect/>
                    </a:stretch>
                  </p:blipFill>
                  <p:spPr>
                    <a:xfrm>
                      <a:off x="5209954" y="0"/>
                      <a:ext cx="6966593" cy="6891842"/>
                    </a:xfrm>
                    <a:prstGeom prst="rect">
                      <a:avLst/>
                    </a:prstGeom>
                  </p:spPr>
                </p:pic>
                <p:sp>
                  <p:nvSpPr>
                    <p:cNvPr id="32" name="TextBox 31">
                      <a:extLst>
                        <a:ext uri="{FF2B5EF4-FFF2-40B4-BE49-F238E27FC236}">
                          <a16:creationId xmlns:a16="http://schemas.microsoft.com/office/drawing/2014/main" id="{8B4D7043-221E-9544-8AF1-E6DA084FAA1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29" name="TextBox 28">
                    <a:extLst>
                      <a:ext uri="{FF2B5EF4-FFF2-40B4-BE49-F238E27FC236}">
                        <a16:creationId xmlns:a16="http://schemas.microsoft.com/office/drawing/2014/main" id="{88718CE2-443B-E447-82C4-ABC00469561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30" name="TextBox 29">
                    <a:extLst>
                      <a:ext uri="{FF2B5EF4-FFF2-40B4-BE49-F238E27FC236}">
                        <a16:creationId xmlns:a16="http://schemas.microsoft.com/office/drawing/2014/main" id="{4C7A5F04-C08E-4845-9673-FCA83D2444C9}"/>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27" name="TextBox 26">
                  <a:extLst>
                    <a:ext uri="{FF2B5EF4-FFF2-40B4-BE49-F238E27FC236}">
                      <a16:creationId xmlns:a16="http://schemas.microsoft.com/office/drawing/2014/main" id="{1C7AB1CA-3268-0C46-B0CB-E95786E15899}"/>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25" name="TextBox 24">
                <a:extLst>
                  <a:ext uri="{FF2B5EF4-FFF2-40B4-BE49-F238E27FC236}">
                    <a16:creationId xmlns:a16="http://schemas.microsoft.com/office/drawing/2014/main" id="{D56597FB-5B3F-E945-AF27-6EE9743A74D6}"/>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21" name="TextBox 20">
              <a:extLst>
                <a:ext uri="{FF2B5EF4-FFF2-40B4-BE49-F238E27FC236}">
                  <a16:creationId xmlns:a16="http://schemas.microsoft.com/office/drawing/2014/main" id="{29D668B0-4754-6743-BB93-68E78BFC2DE5}"/>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
          <p:nvSpPr>
            <p:cNvPr id="22" name="TextBox 21">
              <a:extLst>
                <a:ext uri="{FF2B5EF4-FFF2-40B4-BE49-F238E27FC236}">
                  <a16:creationId xmlns:a16="http://schemas.microsoft.com/office/drawing/2014/main" id="{65FE201F-1D06-BD49-9652-57D747334938}"/>
                </a:ext>
              </a:extLst>
            </p:cNvPr>
            <p:cNvSpPr txBox="1"/>
            <p:nvPr/>
          </p:nvSpPr>
          <p:spPr>
            <a:xfrm>
              <a:off x="8272284" y="335025"/>
              <a:ext cx="1914808" cy="707886"/>
            </a:xfrm>
            <a:prstGeom prst="rect">
              <a:avLst/>
            </a:prstGeom>
            <a:noFill/>
          </p:spPr>
          <p:txBody>
            <a:bodyPr wrap="square" rtlCol="0">
              <a:spAutoFit/>
            </a:bodyPr>
            <a:lstStyle/>
            <a:p>
              <a:r>
                <a:rPr lang="en-US" altLang="en-US" sz="2000" b="1" u="sng" dirty="0"/>
                <a:t>The Rules Committee</a:t>
              </a:r>
            </a:p>
          </p:txBody>
        </p:sp>
        <p:sp>
          <p:nvSpPr>
            <p:cNvPr id="23" name="TextBox 22">
              <a:extLst>
                <a:ext uri="{FF2B5EF4-FFF2-40B4-BE49-F238E27FC236}">
                  <a16:creationId xmlns:a16="http://schemas.microsoft.com/office/drawing/2014/main" id="{6DF1254F-7CEB-1548-A028-EE77354CFE54}"/>
                </a:ext>
              </a:extLst>
            </p:cNvPr>
            <p:cNvSpPr txBox="1"/>
            <p:nvPr/>
          </p:nvSpPr>
          <p:spPr>
            <a:xfrm>
              <a:off x="9957554" y="1986436"/>
              <a:ext cx="1116846" cy="707886"/>
            </a:xfrm>
            <a:prstGeom prst="rect">
              <a:avLst/>
            </a:prstGeom>
            <a:noFill/>
          </p:spPr>
          <p:txBody>
            <a:bodyPr wrap="square" rtlCol="0">
              <a:spAutoFit/>
            </a:bodyPr>
            <a:lstStyle/>
            <a:p>
              <a:r>
                <a:rPr lang="en-US" altLang="en-US" sz="2000" b="1" u="sng" dirty="0"/>
                <a:t>The </a:t>
              </a:r>
            </a:p>
            <a:p>
              <a:r>
                <a:rPr lang="en-US" altLang="en-US" sz="2000" b="1" u="sng" dirty="0"/>
                <a:t>House</a:t>
              </a:r>
            </a:p>
          </p:txBody>
        </p:sp>
      </p:grpSp>
      <p:sp>
        <p:nvSpPr>
          <p:cNvPr id="33" name="TextBox 32">
            <a:extLst>
              <a:ext uri="{FF2B5EF4-FFF2-40B4-BE49-F238E27FC236}">
                <a16:creationId xmlns:a16="http://schemas.microsoft.com/office/drawing/2014/main" id="{4BEC7EEE-5EC0-4846-97C7-7405C4DDFEBA}"/>
              </a:ext>
            </a:extLst>
          </p:cNvPr>
          <p:cNvSpPr txBox="1"/>
          <p:nvPr/>
        </p:nvSpPr>
        <p:spPr>
          <a:xfrm>
            <a:off x="11074400" y="2019378"/>
            <a:ext cx="1116846" cy="707886"/>
          </a:xfrm>
          <a:prstGeom prst="rect">
            <a:avLst/>
          </a:prstGeom>
          <a:noFill/>
        </p:spPr>
        <p:txBody>
          <a:bodyPr wrap="square" rtlCol="0">
            <a:spAutoFit/>
          </a:bodyPr>
          <a:lstStyle/>
          <a:p>
            <a:r>
              <a:rPr lang="en-US" altLang="en-US" sz="2000" b="1" u="sng" dirty="0">
                <a:solidFill>
                  <a:srgbClr val="FF0000"/>
                </a:solidFill>
              </a:rPr>
              <a:t>The </a:t>
            </a:r>
          </a:p>
          <a:p>
            <a:r>
              <a:rPr lang="en-US" altLang="en-US" sz="2000" b="1" u="sng" dirty="0">
                <a:solidFill>
                  <a:srgbClr val="FF0000"/>
                </a:solidFill>
              </a:rPr>
              <a:t>SENATE</a:t>
            </a:r>
          </a:p>
        </p:txBody>
      </p:sp>
      <p:sp>
        <p:nvSpPr>
          <p:cNvPr id="34" name="TextBox 33">
            <a:extLst>
              <a:ext uri="{FF2B5EF4-FFF2-40B4-BE49-F238E27FC236}">
                <a16:creationId xmlns:a16="http://schemas.microsoft.com/office/drawing/2014/main" id="{8A75B6AC-7B5C-BC49-B0F2-A5D367A9C03D}"/>
              </a:ext>
            </a:extLst>
          </p:cNvPr>
          <p:cNvSpPr txBox="1"/>
          <p:nvPr/>
        </p:nvSpPr>
        <p:spPr>
          <a:xfrm>
            <a:off x="10042423" y="2915863"/>
            <a:ext cx="2522187" cy="830997"/>
          </a:xfrm>
          <a:prstGeom prst="rect">
            <a:avLst/>
          </a:prstGeom>
          <a:noFill/>
        </p:spPr>
        <p:txBody>
          <a:bodyPr wrap="square" rtlCol="0">
            <a:spAutoFit/>
          </a:bodyPr>
          <a:lstStyle/>
          <a:p>
            <a:r>
              <a:rPr lang="en-US" altLang="en-US" sz="2400" b="1" u="sng" dirty="0"/>
              <a:t>CONFERENCE</a:t>
            </a:r>
          </a:p>
          <a:p>
            <a:r>
              <a:rPr lang="en-US" altLang="en-US" sz="2400" b="1" u="sng" dirty="0"/>
              <a:t>COMMITTEE</a:t>
            </a:r>
          </a:p>
        </p:txBody>
      </p:sp>
    </p:spTree>
    <p:extLst>
      <p:ext uri="{BB962C8B-B14F-4D97-AF65-F5344CB8AC3E}">
        <p14:creationId xmlns:p14="http://schemas.microsoft.com/office/powerpoint/2010/main" val="650068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356688" y="1013731"/>
            <a:ext cx="4721139"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defRPr/>
            </a:pPr>
            <a:br>
              <a:rPr lang="en-US" altLang="en-US" dirty="0"/>
            </a:br>
            <a:br>
              <a:rPr lang="en-US" dirty="0"/>
            </a:br>
            <a:endParaRPr lang="en-US" dirty="0"/>
          </a:p>
        </p:txBody>
      </p:sp>
      <p:sp>
        <p:nvSpPr>
          <p:cNvPr id="17" name="Title 1">
            <a:extLst>
              <a:ext uri="{FF2B5EF4-FFF2-40B4-BE49-F238E27FC236}">
                <a16:creationId xmlns:a16="http://schemas.microsoft.com/office/drawing/2014/main" id="{AB783AB0-FD2E-3B47-BE76-89936EBC2EA3}"/>
              </a:ext>
            </a:extLst>
          </p:cNvPr>
          <p:cNvSpPr>
            <a:spLocks noGrp="1"/>
          </p:cNvSpPr>
          <p:nvPr>
            <p:ph type="title"/>
          </p:nvPr>
        </p:nvSpPr>
        <p:spPr>
          <a:xfrm>
            <a:off x="234768" y="1044211"/>
            <a:ext cx="4721139" cy="6246140"/>
          </a:xfrm>
        </p:spPr>
        <p:txBody>
          <a:bodyPr>
            <a:normAutofit/>
          </a:bodyPr>
          <a:lstStyle/>
          <a:p>
            <a:r>
              <a:rPr lang="en-US" altLang="en-US" dirty="0"/>
              <a:t>The bill is then sent to the President for a signature </a:t>
            </a:r>
            <a:r>
              <a:rPr lang="en-US" altLang="en-US"/>
              <a:t>or veto</a:t>
            </a:r>
            <a:br>
              <a:rPr lang="en-US" altLang="en-US" dirty="0"/>
            </a:br>
            <a:br>
              <a:rPr lang="en-US" altLang="en-US" dirty="0"/>
            </a:br>
            <a:br>
              <a:rPr lang="en-US" dirty="0"/>
            </a:br>
            <a:endParaRPr lang="en-US" dirty="0"/>
          </a:p>
        </p:txBody>
      </p:sp>
      <p:grpSp>
        <p:nvGrpSpPr>
          <p:cNvPr id="19" name="Group 18">
            <a:extLst>
              <a:ext uri="{FF2B5EF4-FFF2-40B4-BE49-F238E27FC236}">
                <a16:creationId xmlns:a16="http://schemas.microsoft.com/office/drawing/2014/main" id="{EA18552B-75B5-9A46-B6F9-041DBDD74CD6}"/>
              </a:ext>
            </a:extLst>
          </p:cNvPr>
          <p:cNvGrpSpPr/>
          <p:nvPr/>
        </p:nvGrpSpPr>
        <p:grpSpPr>
          <a:xfrm>
            <a:off x="5371616" y="0"/>
            <a:ext cx="6966593" cy="6891842"/>
            <a:chOff x="5371616" y="0"/>
            <a:chExt cx="6966593" cy="6891842"/>
          </a:xfrm>
        </p:grpSpPr>
        <p:grpSp>
          <p:nvGrpSpPr>
            <p:cNvPr id="20" name="Group 19">
              <a:extLst>
                <a:ext uri="{FF2B5EF4-FFF2-40B4-BE49-F238E27FC236}">
                  <a16:creationId xmlns:a16="http://schemas.microsoft.com/office/drawing/2014/main" id="{0D4CD071-951A-5246-8C14-83CE7802DE02}"/>
                </a:ext>
              </a:extLst>
            </p:cNvPr>
            <p:cNvGrpSpPr/>
            <p:nvPr/>
          </p:nvGrpSpPr>
          <p:grpSpPr>
            <a:xfrm>
              <a:off x="5371616" y="0"/>
              <a:ext cx="6966593" cy="6891842"/>
              <a:chOff x="5371616" y="0"/>
              <a:chExt cx="6966593" cy="6891842"/>
            </a:xfrm>
          </p:grpSpPr>
          <p:grpSp>
            <p:nvGrpSpPr>
              <p:cNvPr id="24" name="Group 23">
                <a:extLst>
                  <a:ext uri="{FF2B5EF4-FFF2-40B4-BE49-F238E27FC236}">
                    <a16:creationId xmlns:a16="http://schemas.microsoft.com/office/drawing/2014/main" id="{FD4C2C41-36B9-C045-ABE9-1315F353D574}"/>
                  </a:ext>
                </a:extLst>
              </p:cNvPr>
              <p:cNvGrpSpPr/>
              <p:nvPr/>
            </p:nvGrpSpPr>
            <p:grpSpPr>
              <a:xfrm>
                <a:off x="5371616" y="0"/>
                <a:ext cx="6966593" cy="6891842"/>
                <a:chOff x="5371616" y="0"/>
                <a:chExt cx="6966593" cy="6891842"/>
              </a:xfrm>
            </p:grpSpPr>
            <p:grpSp>
              <p:nvGrpSpPr>
                <p:cNvPr id="26" name="Group 25">
                  <a:extLst>
                    <a:ext uri="{FF2B5EF4-FFF2-40B4-BE49-F238E27FC236}">
                      <a16:creationId xmlns:a16="http://schemas.microsoft.com/office/drawing/2014/main" id="{200B3C07-0260-DC42-A61E-439535CC0FD5}"/>
                    </a:ext>
                  </a:extLst>
                </p:cNvPr>
                <p:cNvGrpSpPr/>
                <p:nvPr/>
              </p:nvGrpSpPr>
              <p:grpSpPr>
                <a:xfrm>
                  <a:off x="5371616" y="0"/>
                  <a:ext cx="6966593" cy="6891842"/>
                  <a:chOff x="5209954" y="0"/>
                  <a:chExt cx="6966593" cy="6891842"/>
                </a:xfrm>
              </p:grpSpPr>
              <p:grpSp>
                <p:nvGrpSpPr>
                  <p:cNvPr id="28" name="Group 27">
                    <a:extLst>
                      <a:ext uri="{FF2B5EF4-FFF2-40B4-BE49-F238E27FC236}">
                        <a16:creationId xmlns:a16="http://schemas.microsoft.com/office/drawing/2014/main" id="{F45B589E-481B-3C40-A952-097EDC012DF8}"/>
                      </a:ext>
                    </a:extLst>
                  </p:cNvPr>
                  <p:cNvGrpSpPr/>
                  <p:nvPr/>
                </p:nvGrpSpPr>
                <p:grpSpPr>
                  <a:xfrm>
                    <a:off x="5209954" y="0"/>
                    <a:ext cx="6966593" cy="6891842"/>
                    <a:chOff x="5209954" y="0"/>
                    <a:chExt cx="6966593" cy="6891842"/>
                  </a:xfrm>
                </p:grpSpPr>
                <p:pic>
                  <p:nvPicPr>
                    <p:cNvPr id="31" name="Picture 30">
                      <a:extLst>
                        <a:ext uri="{FF2B5EF4-FFF2-40B4-BE49-F238E27FC236}">
                          <a16:creationId xmlns:a16="http://schemas.microsoft.com/office/drawing/2014/main" id="{DE4085DE-721D-8547-9F3B-BBAA01F2F357}"/>
                        </a:ext>
                      </a:extLst>
                    </p:cNvPr>
                    <p:cNvPicPr>
                      <a:picLocks noChangeAspect="1"/>
                    </p:cNvPicPr>
                    <p:nvPr/>
                  </p:nvPicPr>
                  <p:blipFill>
                    <a:blip r:embed="rId2"/>
                    <a:stretch>
                      <a:fillRect/>
                    </a:stretch>
                  </p:blipFill>
                  <p:spPr>
                    <a:xfrm>
                      <a:off x="5209954" y="0"/>
                      <a:ext cx="6966593" cy="6891842"/>
                    </a:xfrm>
                    <a:prstGeom prst="rect">
                      <a:avLst/>
                    </a:prstGeom>
                  </p:spPr>
                </p:pic>
                <p:sp>
                  <p:nvSpPr>
                    <p:cNvPr id="32" name="TextBox 31">
                      <a:extLst>
                        <a:ext uri="{FF2B5EF4-FFF2-40B4-BE49-F238E27FC236}">
                          <a16:creationId xmlns:a16="http://schemas.microsoft.com/office/drawing/2014/main" id="{8B4D7043-221E-9544-8AF1-E6DA084FAA1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29" name="TextBox 28">
                    <a:extLst>
                      <a:ext uri="{FF2B5EF4-FFF2-40B4-BE49-F238E27FC236}">
                        <a16:creationId xmlns:a16="http://schemas.microsoft.com/office/drawing/2014/main" id="{88718CE2-443B-E447-82C4-ABC00469561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30" name="TextBox 29">
                    <a:extLst>
                      <a:ext uri="{FF2B5EF4-FFF2-40B4-BE49-F238E27FC236}">
                        <a16:creationId xmlns:a16="http://schemas.microsoft.com/office/drawing/2014/main" id="{4C7A5F04-C08E-4845-9673-FCA83D2444C9}"/>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27" name="TextBox 26">
                  <a:extLst>
                    <a:ext uri="{FF2B5EF4-FFF2-40B4-BE49-F238E27FC236}">
                      <a16:creationId xmlns:a16="http://schemas.microsoft.com/office/drawing/2014/main" id="{1C7AB1CA-3268-0C46-B0CB-E95786E15899}"/>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grpSp>
          <p:sp>
            <p:nvSpPr>
              <p:cNvPr id="25" name="TextBox 24">
                <a:extLst>
                  <a:ext uri="{FF2B5EF4-FFF2-40B4-BE49-F238E27FC236}">
                    <a16:creationId xmlns:a16="http://schemas.microsoft.com/office/drawing/2014/main" id="{D56597FB-5B3F-E945-AF27-6EE9743A74D6}"/>
                  </a:ext>
                </a:extLst>
              </p:cNvPr>
              <p:cNvSpPr txBox="1"/>
              <p:nvPr/>
            </p:nvSpPr>
            <p:spPr>
              <a:xfrm>
                <a:off x="6064480" y="2019378"/>
                <a:ext cx="1914808" cy="830997"/>
              </a:xfrm>
              <a:prstGeom prst="rect">
                <a:avLst/>
              </a:prstGeom>
              <a:noFill/>
            </p:spPr>
            <p:txBody>
              <a:bodyPr wrap="square" rtlCol="0">
                <a:spAutoFit/>
              </a:bodyPr>
              <a:lstStyle/>
              <a:p>
                <a:r>
                  <a:rPr lang="en-US" altLang="en-US" sz="2400" b="1" u="sng" dirty="0"/>
                  <a:t>Back to Committee</a:t>
                </a:r>
              </a:p>
            </p:txBody>
          </p:sp>
        </p:grpSp>
        <p:sp>
          <p:nvSpPr>
            <p:cNvPr id="21" name="TextBox 20">
              <a:extLst>
                <a:ext uri="{FF2B5EF4-FFF2-40B4-BE49-F238E27FC236}">
                  <a16:creationId xmlns:a16="http://schemas.microsoft.com/office/drawing/2014/main" id="{29D668B0-4754-6743-BB93-68E78BFC2DE5}"/>
                </a:ext>
              </a:extLst>
            </p:cNvPr>
            <p:cNvSpPr txBox="1"/>
            <p:nvPr/>
          </p:nvSpPr>
          <p:spPr>
            <a:xfrm>
              <a:off x="5598018" y="1163127"/>
              <a:ext cx="2381270" cy="707886"/>
            </a:xfrm>
            <a:prstGeom prst="rect">
              <a:avLst/>
            </a:prstGeom>
            <a:noFill/>
          </p:spPr>
          <p:txBody>
            <a:bodyPr wrap="square" rtlCol="0">
              <a:spAutoFit/>
            </a:bodyPr>
            <a:lstStyle/>
            <a:p>
              <a:r>
                <a:rPr lang="en-US" altLang="en-US" sz="2000" b="1" u="sng" dirty="0"/>
                <a:t>Report and change, recommend </a:t>
              </a:r>
            </a:p>
          </p:txBody>
        </p:sp>
        <p:sp>
          <p:nvSpPr>
            <p:cNvPr id="22" name="TextBox 21">
              <a:extLst>
                <a:ext uri="{FF2B5EF4-FFF2-40B4-BE49-F238E27FC236}">
                  <a16:creationId xmlns:a16="http://schemas.microsoft.com/office/drawing/2014/main" id="{65FE201F-1D06-BD49-9652-57D747334938}"/>
                </a:ext>
              </a:extLst>
            </p:cNvPr>
            <p:cNvSpPr txBox="1"/>
            <p:nvPr/>
          </p:nvSpPr>
          <p:spPr>
            <a:xfrm>
              <a:off x="8272284" y="335025"/>
              <a:ext cx="1914808" cy="707886"/>
            </a:xfrm>
            <a:prstGeom prst="rect">
              <a:avLst/>
            </a:prstGeom>
            <a:noFill/>
          </p:spPr>
          <p:txBody>
            <a:bodyPr wrap="square" rtlCol="0">
              <a:spAutoFit/>
            </a:bodyPr>
            <a:lstStyle/>
            <a:p>
              <a:r>
                <a:rPr lang="en-US" altLang="en-US" sz="2000" b="1" u="sng" dirty="0"/>
                <a:t>The Rules Committee</a:t>
              </a:r>
            </a:p>
          </p:txBody>
        </p:sp>
        <p:sp>
          <p:nvSpPr>
            <p:cNvPr id="23" name="TextBox 22">
              <a:extLst>
                <a:ext uri="{FF2B5EF4-FFF2-40B4-BE49-F238E27FC236}">
                  <a16:creationId xmlns:a16="http://schemas.microsoft.com/office/drawing/2014/main" id="{6DF1254F-7CEB-1548-A028-EE77354CFE54}"/>
                </a:ext>
              </a:extLst>
            </p:cNvPr>
            <p:cNvSpPr txBox="1"/>
            <p:nvPr/>
          </p:nvSpPr>
          <p:spPr>
            <a:xfrm>
              <a:off x="9957554" y="1986436"/>
              <a:ext cx="1116846" cy="707886"/>
            </a:xfrm>
            <a:prstGeom prst="rect">
              <a:avLst/>
            </a:prstGeom>
            <a:noFill/>
          </p:spPr>
          <p:txBody>
            <a:bodyPr wrap="square" rtlCol="0">
              <a:spAutoFit/>
            </a:bodyPr>
            <a:lstStyle/>
            <a:p>
              <a:r>
                <a:rPr lang="en-US" altLang="en-US" sz="2000" b="1" u="sng" dirty="0"/>
                <a:t>The </a:t>
              </a:r>
            </a:p>
            <a:p>
              <a:r>
                <a:rPr lang="en-US" altLang="en-US" sz="2000" b="1" u="sng" dirty="0"/>
                <a:t>House</a:t>
              </a:r>
            </a:p>
          </p:txBody>
        </p:sp>
      </p:grpSp>
      <p:sp>
        <p:nvSpPr>
          <p:cNvPr id="33" name="TextBox 32">
            <a:extLst>
              <a:ext uri="{FF2B5EF4-FFF2-40B4-BE49-F238E27FC236}">
                <a16:creationId xmlns:a16="http://schemas.microsoft.com/office/drawing/2014/main" id="{4BEC7EEE-5EC0-4846-97C7-7405C4DDFEBA}"/>
              </a:ext>
            </a:extLst>
          </p:cNvPr>
          <p:cNvSpPr txBox="1"/>
          <p:nvPr/>
        </p:nvSpPr>
        <p:spPr>
          <a:xfrm>
            <a:off x="11074400" y="2019378"/>
            <a:ext cx="1116846" cy="707886"/>
          </a:xfrm>
          <a:prstGeom prst="rect">
            <a:avLst/>
          </a:prstGeom>
          <a:noFill/>
        </p:spPr>
        <p:txBody>
          <a:bodyPr wrap="square" rtlCol="0">
            <a:spAutoFit/>
          </a:bodyPr>
          <a:lstStyle/>
          <a:p>
            <a:r>
              <a:rPr lang="en-US" altLang="en-US" sz="2000" b="1" u="sng" dirty="0">
                <a:solidFill>
                  <a:srgbClr val="FF0000"/>
                </a:solidFill>
              </a:rPr>
              <a:t>The </a:t>
            </a:r>
          </a:p>
          <a:p>
            <a:r>
              <a:rPr lang="en-US" altLang="en-US" sz="2000" b="1" u="sng" dirty="0">
                <a:solidFill>
                  <a:srgbClr val="FF0000"/>
                </a:solidFill>
              </a:rPr>
              <a:t>SENATE</a:t>
            </a:r>
          </a:p>
        </p:txBody>
      </p:sp>
      <p:sp>
        <p:nvSpPr>
          <p:cNvPr id="34" name="TextBox 33">
            <a:extLst>
              <a:ext uri="{FF2B5EF4-FFF2-40B4-BE49-F238E27FC236}">
                <a16:creationId xmlns:a16="http://schemas.microsoft.com/office/drawing/2014/main" id="{8A75B6AC-7B5C-BC49-B0F2-A5D367A9C03D}"/>
              </a:ext>
            </a:extLst>
          </p:cNvPr>
          <p:cNvSpPr txBox="1"/>
          <p:nvPr/>
        </p:nvSpPr>
        <p:spPr>
          <a:xfrm>
            <a:off x="10042423" y="2915863"/>
            <a:ext cx="2522187" cy="830997"/>
          </a:xfrm>
          <a:prstGeom prst="rect">
            <a:avLst/>
          </a:prstGeom>
          <a:noFill/>
        </p:spPr>
        <p:txBody>
          <a:bodyPr wrap="square" rtlCol="0">
            <a:spAutoFit/>
          </a:bodyPr>
          <a:lstStyle/>
          <a:p>
            <a:r>
              <a:rPr lang="en-US" altLang="en-US" sz="2400" b="1" u="sng" dirty="0"/>
              <a:t>CONFERENCE</a:t>
            </a:r>
          </a:p>
          <a:p>
            <a:r>
              <a:rPr lang="en-US" altLang="en-US" sz="2400" b="1" u="sng" dirty="0"/>
              <a:t>COMMITTEE</a:t>
            </a:r>
          </a:p>
        </p:txBody>
      </p:sp>
    </p:spTree>
    <p:extLst>
      <p:ext uri="{BB962C8B-B14F-4D97-AF65-F5344CB8AC3E}">
        <p14:creationId xmlns:p14="http://schemas.microsoft.com/office/powerpoint/2010/main" val="245876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a:extLst>
              <a:ext uri="{FF2B5EF4-FFF2-40B4-BE49-F238E27FC236}">
                <a16:creationId xmlns:a16="http://schemas.microsoft.com/office/drawing/2014/main" id="{86BEB6C6-BA5F-984D-B0D8-F8D5C11B05CA}"/>
              </a:ext>
            </a:extLst>
          </p:cNvPr>
          <p:cNvSpPr>
            <a:spLocks noGrp="1" noChangeArrowheads="1"/>
          </p:cNvSpPr>
          <p:nvPr>
            <p:ph type="title"/>
          </p:nvPr>
        </p:nvSpPr>
        <p:spPr/>
        <p:txBody>
          <a:bodyPr/>
          <a:lstStyle/>
          <a:p>
            <a:pPr eaLnBrk="1" hangingPunct="1">
              <a:defRPr/>
            </a:pPr>
            <a:r>
              <a:rPr lang="en-US" altLang="en-US" sz="4000" dirty="0"/>
              <a:t>The Legislative Branch makes laws.</a:t>
            </a:r>
            <a:br>
              <a:rPr lang="en-US" altLang="en-US" sz="4000" dirty="0"/>
            </a:br>
            <a:r>
              <a:rPr lang="en-US" altLang="en-US" sz="4000" dirty="0"/>
              <a:t>	Therefore, all bills begin in the US Congress!</a:t>
            </a:r>
          </a:p>
        </p:txBody>
      </p:sp>
      <p:pic>
        <p:nvPicPr>
          <p:cNvPr id="5122" name="Picture 6" descr="image?id=77406&amp;rendTypeId=4">
            <a:extLst>
              <a:ext uri="{FF2B5EF4-FFF2-40B4-BE49-F238E27FC236}">
                <a16:creationId xmlns:a16="http://schemas.microsoft.com/office/drawing/2014/main" id="{AC06D541-A5B6-DA4C-A111-715510529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787526"/>
            <a:ext cx="76200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644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3" name="Title 2">
            <a:extLst>
              <a:ext uri="{FF2B5EF4-FFF2-40B4-BE49-F238E27FC236}">
                <a16:creationId xmlns:a16="http://schemas.microsoft.com/office/drawing/2014/main" id="{0D84348F-0835-8B42-95E9-FBB10F1BBE8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02271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3271321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664711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30769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2427401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1768699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761723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2856883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8577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174483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7EF2A75-7A93-4E4C-B1E3-830582ADF7E3}"/>
              </a:ext>
            </a:extLst>
          </p:cNvPr>
          <p:cNvSpPr>
            <a:spLocks noGrp="1" noChangeArrowheads="1"/>
          </p:cNvSpPr>
          <p:nvPr>
            <p:ph type="title"/>
          </p:nvPr>
        </p:nvSpPr>
        <p:spPr>
          <a:xfrm>
            <a:off x="1333500" y="381001"/>
            <a:ext cx="4495800" cy="2922587"/>
          </a:xfrm>
        </p:spPr>
        <p:txBody>
          <a:bodyPr/>
          <a:lstStyle/>
          <a:p>
            <a:pPr eaLnBrk="1" hangingPunct="1">
              <a:defRPr/>
            </a:pPr>
            <a:r>
              <a:rPr lang="en-US" altLang="en-US" sz="2400" dirty="0"/>
              <a:t>The Speaker of the House is the person in charge of the political party with the most seats in the House of Representatives.  Today, the Democrats control the House and Nancy Pelosi is the Speaker</a:t>
            </a:r>
          </a:p>
        </p:txBody>
      </p:sp>
      <p:pic>
        <p:nvPicPr>
          <p:cNvPr id="9218" name="Picture 5" descr="04congress_slide9">
            <a:extLst>
              <a:ext uri="{FF2B5EF4-FFF2-40B4-BE49-F238E27FC236}">
                <a16:creationId xmlns:a16="http://schemas.microsoft.com/office/drawing/2014/main" id="{1E210044-812A-454D-AE6D-A64AD376E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13488"/>
            <a:ext cx="4114800" cy="28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B5688F0-B8CC-1949-98E0-DEF197E2F317}"/>
              </a:ext>
            </a:extLst>
          </p:cNvPr>
          <p:cNvPicPr>
            <a:picLocks noChangeAspect="1"/>
          </p:cNvPicPr>
          <p:nvPr/>
        </p:nvPicPr>
        <p:blipFill>
          <a:blip r:embed="rId3"/>
          <a:stretch>
            <a:fillRect/>
          </a:stretch>
        </p:blipFill>
        <p:spPr>
          <a:xfrm>
            <a:off x="5983432" y="3935415"/>
            <a:ext cx="4572000" cy="2922586"/>
          </a:xfrm>
          <a:prstGeom prst="rect">
            <a:avLst/>
          </a:prstGeom>
        </p:spPr>
      </p:pic>
      <p:sp>
        <p:nvSpPr>
          <p:cNvPr id="5" name="Rectangle 2">
            <a:extLst>
              <a:ext uri="{FF2B5EF4-FFF2-40B4-BE49-F238E27FC236}">
                <a16:creationId xmlns:a16="http://schemas.microsoft.com/office/drawing/2014/main" id="{E65CCD30-5663-AB4C-8144-BA8165FCABC0}"/>
              </a:ext>
            </a:extLst>
          </p:cNvPr>
          <p:cNvSpPr txBox="1">
            <a:spLocks noChangeArrowheads="1"/>
          </p:cNvSpPr>
          <p:nvPr/>
        </p:nvSpPr>
        <p:spPr bwMode="auto">
          <a:xfrm>
            <a:off x="5716732" y="272398"/>
            <a:ext cx="4838700"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a:lstStyle>
          <a:p>
            <a:pPr eaLnBrk="1" hangingPunct="1">
              <a:defRPr/>
            </a:pPr>
            <a:r>
              <a:rPr lang="en-US" altLang="en-US" sz="2400" b="1" dirty="0">
                <a:solidFill>
                  <a:schemeClr val="tx1"/>
                </a:solidFill>
              </a:rPr>
              <a:t>The </a:t>
            </a:r>
            <a:r>
              <a:rPr lang="en-US" sz="2400" b="1" dirty="0">
                <a:solidFill>
                  <a:schemeClr val="tx1"/>
                </a:solidFill>
                <a:effectLst/>
              </a:rPr>
              <a:t>Senate Majority Leader and President Pro-Tempore of the Senate (The person in charge of the Senate if the Vice President is not present.) </a:t>
            </a:r>
            <a:r>
              <a:rPr lang="en-US" altLang="en-US" sz="2400" dirty="0">
                <a:solidFill>
                  <a:schemeClr val="tx1"/>
                </a:solidFill>
              </a:rPr>
              <a:t>Today, the Republicans control the Senate and Mitch McConnell is in charge</a:t>
            </a:r>
          </a:p>
        </p:txBody>
      </p:sp>
    </p:spTree>
    <p:extLst>
      <p:ext uri="{BB962C8B-B14F-4D97-AF65-F5344CB8AC3E}">
        <p14:creationId xmlns:p14="http://schemas.microsoft.com/office/powerpoint/2010/main" val="2748489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propose bills.</a:t>
            </a:r>
            <a:br>
              <a:rPr lang="en-US" altLang="en-US" dirty="0"/>
            </a:br>
            <a:br>
              <a:rPr lang="en-US" altLang="en-US" dirty="0"/>
            </a:br>
            <a:br>
              <a:rPr lang="en-US" altLang="en-US" dirty="0"/>
            </a:br>
            <a:r>
              <a:rPr lang="en-US" altLang="en-US" dirty="0"/>
              <a:t>Sometimes legislators get ideas for bills from citizens or lobbyists.</a:t>
            </a: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311841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94970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1195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7843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59403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03470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46285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603874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24866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0871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0" y="365125"/>
            <a:ext cx="5355771" cy="2175669"/>
          </a:xfrm>
        </p:spPr>
        <p:txBody>
          <a:bodyPr>
            <a:normAutofit fontScale="90000"/>
          </a:bodyPr>
          <a:lstStyle/>
          <a:p>
            <a:r>
              <a:rPr lang="en-US" sz="4800" dirty="0"/>
              <a:t>1. </a:t>
            </a:r>
            <a:r>
              <a:rPr lang="en-US" altLang="en-US" sz="4800" dirty="0"/>
              <a:t>A bill is an</a:t>
            </a:r>
            <a:r>
              <a:rPr lang="en-US" altLang="en-US" sz="4800" b="1" u="sng" dirty="0"/>
              <a:t> idea </a:t>
            </a:r>
            <a:r>
              <a:rPr lang="en-US" altLang="en-US" sz="4800" dirty="0"/>
              <a:t>that may or may not become a law.</a:t>
            </a:r>
            <a:br>
              <a:rPr lang="en-US" altLang="en-US" dirty="0"/>
            </a:br>
            <a:endParaRPr lang="en-US" dirty="0"/>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a:xfrm>
            <a:off x="147735" y="2531786"/>
            <a:ext cx="4533122" cy="4351338"/>
          </a:xfrm>
        </p:spPr>
        <p:txBody>
          <a:bodyPr>
            <a:normAutofit/>
          </a:bodyPr>
          <a:lstStyle/>
          <a:p>
            <a:r>
              <a:rPr lang="en-US" altLang="en-US" sz="4400" dirty="0"/>
              <a:t>Sometimes legislators get ideas for bills from citizens or lobbyists.</a:t>
            </a:r>
          </a:p>
          <a:p>
            <a:pPr marL="0" indent="0">
              <a:buNone/>
            </a:pPr>
            <a:endParaRPr lang="en-US" sz="3600" dirty="0"/>
          </a:p>
        </p:txBody>
      </p:sp>
      <p:grpSp>
        <p:nvGrpSpPr>
          <p:cNvPr id="4" name="Group 3">
            <a:extLst>
              <a:ext uri="{FF2B5EF4-FFF2-40B4-BE49-F238E27FC236}">
                <a16:creationId xmlns:a16="http://schemas.microsoft.com/office/drawing/2014/main" id="{76DBA3AE-DE17-E04E-8448-BA27E59D1A80}"/>
              </a:ext>
            </a:extLst>
          </p:cNvPr>
          <p:cNvGrpSpPr/>
          <p:nvPr/>
        </p:nvGrpSpPr>
        <p:grpSpPr>
          <a:xfrm>
            <a:off x="5209954" y="0"/>
            <a:ext cx="6966593" cy="6891842"/>
            <a:chOff x="5209954" y="0"/>
            <a:chExt cx="6966593" cy="6891842"/>
          </a:xfrm>
        </p:grpSpPr>
        <p:pic>
          <p:nvPicPr>
            <p:cNvPr id="5" name="Picture 4">
              <a:extLst>
                <a:ext uri="{FF2B5EF4-FFF2-40B4-BE49-F238E27FC236}">
                  <a16:creationId xmlns:a16="http://schemas.microsoft.com/office/drawing/2014/main" id="{F62853AD-49BF-D340-A8D3-7F30B52863FC}"/>
                </a:ext>
              </a:extLst>
            </p:cNvPr>
            <p:cNvPicPr>
              <a:picLocks noChangeAspect="1"/>
            </p:cNvPicPr>
            <p:nvPr/>
          </p:nvPicPr>
          <p:blipFill>
            <a:blip r:embed="rId2"/>
            <a:stretch>
              <a:fillRect/>
            </a:stretch>
          </p:blipFill>
          <p:spPr>
            <a:xfrm>
              <a:off x="5209954" y="0"/>
              <a:ext cx="6966593" cy="6891842"/>
            </a:xfrm>
            <a:prstGeom prst="rect">
              <a:avLst/>
            </a:prstGeom>
          </p:spPr>
        </p:pic>
        <p:sp>
          <p:nvSpPr>
            <p:cNvPr id="6" name="TextBox 5">
              <a:extLst>
                <a:ext uri="{FF2B5EF4-FFF2-40B4-BE49-F238E27FC236}">
                  <a16:creationId xmlns:a16="http://schemas.microsoft.com/office/drawing/2014/main" id="{8A02E03E-07CF-B64C-BF14-5CA1EF816B10}"/>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Tree>
    <p:extLst>
      <p:ext uri="{BB962C8B-B14F-4D97-AF65-F5344CB8AC3E}">
        <p14:creationId xmlns:p14="http://schemas.microsoft.com/office/powerpoint/2010/main" val="2752647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78188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r>
              <a:rPr lang="en-US" dirty="0"/>
              <a:t>1.</a:t>
            </a:r>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24919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A169C7-7FB3-574B-8502-8C6570B18F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76065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1BA9-A383-DE43-BA3C-35465CA52042}"/>
              </a:ext>
            </a:extLst>
          </p:cNvPr>
          <p:cNvSpPr>
            <a:spLocks noGrp="1"/>
          </p:cNvSpPr>
          <p:nvPr>
            <p:ph type="title"/>
          </p:nvPr>
        </p:nvSpPr>
        <p:spPr>
          <a:xfrm>
            <a:off x="234768" y="322851"/>
            <a:ext cx="4721139" cy="6246140"/>
          </a:xfrm>
        </p:spPr>
        <p:txBody>
          <a:bodyPr>
            <a:normAutofit fontScale="90000"/>
          </a:bodyPr>
          <a:lstStyle/>
          <a:p>
            <a:r>
              <a:rPr lang="en-US" altLang="en-US" dirty="0"/>
              <a:t>2. ONLY Members of either the US Senate or the US House of Representatives can </a:t>
            </a:r>
            <a:r>
              <a:rPr lang="en-US" altLang="en-US" b="1" u="sng" dirty="0"/>
              <a:t>propose</a:t>
            </a:r>
            <a:r>
              <a:rPr lang="en-US" altLang="en-US" dirty="0"/>
              <a:t> bills.</a:t>
            </a:r>
            <a:br>
              <a:rPr lang="en-US" altLang="en-US" dirty="0"/>
            </a:br>
            <a:br>
              <a:rPr lang="en-US" altLang="en-US" dirty="0"/>
            </a:br>
            <a:br>
              <a:rPr lang="en-US" altLang="en-US" dirty="0"/>
            </a:br>
            <a:br>
              <a:rPr lang="en-US" altLang="en-US" dirty="0"/>
            </a:br>
            <a:br>
              <a:rPr lang="en-US" dirty="0"/>
            </a:br>
            <a:endParaRPr lang="en-US" dirty="0"/>
          </a:p>
        </p:txBody>
      </p:sp>
      <p:grpSp>
        <p:nvGrpSpPr>
          <p:cNvPr id="5" name="Group 4">
            <a:extLst>
              <a:ext uri="{FF2B5EF4-FFF2-40B4-BE49-F238E27FC236}">
                <a16:creationId xmlns:a16="http://schemas.microsoft.com/office/drawing/2014/main" id="{B021A4B0-49FD-A84A-A0D2-0EC12D17E388}"/>
              </a:ext>
            </a:extLst>
          </p:cNvPr>
          <p:cNvGrpSpPr/>
          <p:nvPr/>
        </p:nvGrpSpPr>
        <p:grpSpPr>
          <a:xfrm>
            <a:off x="5209954" y="0"/>
            <a:ext cx="6966593" cy="6891842"/>
            <a:chOff x="5209954" y="0"/>
            <a:chExt cx="6966593" cy="6891842"/>
          </a:xfrm>
        </p:grpSpPr>
        <p:pic>
          <p:nvPicPr>
            <p:cNvPr id="6" name="Picture 5">
              <a:extLst>
                <a:ext uri="{FF2B5EF4-FFF2-40B4-BE49-F238E27FC236}">
                  <a16:creationId xmlns:a16="http://schemas.microsoft.com/office/drawing/2014/main" id="{5E73B735-7E7C-164A-841C-7A363BB79D13}"/>
                </a:ext>
              </a:extLst>
            </p:cNvPr>
            <p:cNvPicPr>
              <a:picLocks noChangeAspect="1"/>
            </p:cNvPicPr>
            <p:nvPr/>
          </p:nvPicPr>
          <p:blipFill>
            <a:blip r:embed="rId2"/>
            <a:stretch>
              <a:fillRect/>
            </a:stretch>
          </p:blipFill>
          <p:spPr>
            <a:xfrm>
              <a:off x="5209954" y="0"/>
              <a:ext cx="6966593" cy="6891842"/>
            </a:xfrm>
            <a:prstGeom prst="rect">
              <a:avLst/>
            </a:prstGeom>
          </p:spPr>
        </p:pic>
        <p:sp>
          <p:nvSpPr>
            <p:cNvPr id="7" name="TextBox 6">
              <a:extLst>
                <a:ext uri="{FF2B5EF4-FFF2-40B4-BE49-F238E27FC236}">
                  <a16:creationId xmlns:a16="http://schemas.microsoft.com/office/drawing/2014/main" id="{F0C5BEBD-8E27-0144-8606-2F0058CAA02A}"/>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8" name="TextBox 7">
            <a:extLst>
              <a:ext uri="{FF2B5EF4-FFF2-40B4-BE49-F238E27FC236}">
                <a16:creationId xmlns:a16="http://schemas.microsoft.com/office/drawing/2014/main" id="{2BF29E4A-256B-834F-BF2E-408DEBC24E67}"/>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Tree>
    <p:extLst>
      <p:ext uri="{BB962C8B-B14F-4D97-AF65-F5344CB8AC3E}">
        <p14:creationId xmlns:p14="http://schemas.microsoft.com/office/powerpoint/2010/main" val="3638065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234768" y="322851"/>
            <a:ext cx="4721139" cy="624614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dirty="0"/>
              <a:t>3. A </a:t>
            </a:r>
            <a:r>
              <a:rPr lang="en-US" altLang="en-US" b="1" u="sng" dirty="0"/>
              <a:t>committee</a:t>
            </a:r>
            <a:r>
              <a:rPr lang="en-US" altLang="en-US" dirty="0"/>
              <a:t> hears bills and recommends changes to them based on the testimony of the public and experts.</a:t>
            </a:r>
          </a:p>
          <a:p>
            <a:pPr>
              <a:defRPr/>
            </a:pPr>
            <a:br>
              <a:rPr lang="en-US" altLang="en-US" dirty="0"/>
            </a:br>
            <a:br>
              <a:rPr lang="en-US" dirty="0"/>
            </a:br>
            <a:endParaRPr lang="en-US" dirty="0"/>
          </a:p>
        </p:txBody>
      </p:sp>
      <p:grpSp>
        <p:nvGrpSpPr>
          <p:cNvPr id="11" name="Group 10">
            <a:extLst>
              <a:ext uri="{FF2B5EF4-FFF2-40B4-BE49-F238E27FC236}">
                <a16:creationId xmlns:a16="http://schemas.microsoft.com/office/drawing/2014/main" id="{68A97948-1808-384D-A257-7856C1D4D912}"/>
              </a:ext>
            </a:extLst>
          </p:cNvPr>
          <p:cNvGrpSpPr/>
          <p:nvPr/>
        </p:nvGrpSpPr>
        <p:grpSpPr>
          <a:xfrm>
            <a:off x="5209954"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Tree>
    <p:extLst>
      <p:ext uri="{BB962C8B-B14F-4D97-AF65-F5344CB8AC3E}">
        <p14:creationId xmlns:p14="http://schemas.microsoft.com/office/powerpoint/2010/main" val="2833314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5496864-03BF-1748-A03A-D77D0188C9AF}"/>
              </a:ext>
            </a:extLst>
          </p:cNvPr>
          <p:cNvSpPr txBox="1">
            <a:spLocks/>
          </p:cNvSpPr>
          <p:nvPr/>
        </p:nvSpPr>
        <p:spPr>
          <a:xfrm>
            <a:off x="163286" y="0"/>
            <a:ext cx="5046668" cy="6743477"/>
          </a:xfrm>
          <a:prstGeom prst="rect">
            <a:avLst/>
          </a:prstGeom>
        </p:spPr>
        <p:txBody>
          <a:bodyPr vert="horz" lIns="91440" tIns="45720" rIns="91440" bIns="45720" rtlCol="0" anchor="ctr">
            <a:normAutofit fontScale="3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8000" dirty="0"/>
              <a:t>A committee is made up 10-45 members of the House of Representatives who craft bills pertaining to a similar subject such as education, defense, transportation, energy, etc.</a:t>
            </a:r>
          </a:p>
          <a:p>
            <a:pPr>
              <a:defRPr/>
            </a:pPr>
            <a:endParaRPr lang="en-US" altLang="en-US" sz="8000" dirty="0"/>
          </a:p>
          <a:p>
            <a:pPr>
              <a:defRPr/>
            </a:pPr>
            <a:r>
              <a:rPr lang="en-US" altLang="en-US" sz="8000" dirty="0"/>
              <a:t>For example, if a bill was introduced to create a national test for each high school subject the bill would must likely be referred to the Education Committee where it would be debated and altered based on the testimony of experts and the public.</a:t>
            </a:r>
          </a:p>
          <a:p>
            <a:pPr>
              <a:defRPr/>
            </a:pPr>
            <a:endParaRPr lang="en-US" altLang="en-US" dirty="0"/>
          </a:p>
          <a:p>
            <a:pPr>
              <a:defRPr/>
            </a:pPr>
            <a:endParaRPr lang="en-US" dirty="0"/>
          </a:p>
        </p:txBody>
      </p:sp>
      <p:grpSp>
        <p:nvGrpSpPr>
          <p:cNvPr id="11" name="Group 10">
            <a:extLst>
              <a:ext uri="{FF2B5EF4-FFF2-40B4-BE49-F238E27FC236}">
                <a16:creationId xmlns:a16="http://schemas.microsoft.com/office/drawing/2014/main" id="{68A97948-1808-384D-A257-7856C1D4D912}"/>
              </a:ext>
            </a:extLst>
          </p:cNvPr>
          <p:cNvGrpSpPr/>
          <p:nvPr/>
        </p:nvGrpSpPr>
        <p:grpSpPr>
          <a:xfrm>
            <a:off x="5209954"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Tree>
    <p:extLst>
      <p:ext uri="{BB962C8B-B14F-4D97-AF65-F5344CB8AC3E}">
        <p14:creationId xmlns:p14="http://schemas.microsoft.com/office/powerpoint/2010/main" val="62585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9" name="Rectangle 3">
            <a:extLst>
              <a:ext uri="{FF2B5EF4-FFF2-40B4-BE49-F238E27FC236}">
                <a16:creationId xmlns:a16="http://schemas.microsoft.com/office/drawing/2014/main" id="{74D940ED-E1C6-F242-97F3-42544AD65D53}"/>
              </a:ext>
            </a:extLst>
          </p:cNvPr>
          <p:cNvSpPr txBox="1">
            <a:spLocks noChangeArrowheads="1"/>
          </p:cNvSpPr>
          <p:nvPr/>
        </p:nvSpPr>
        <p:spPr>
          <a:xfrm>
            <a:off x="0" y="359452"/>
            <a:ext cx="5371616" cy="6498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3600" dirty="0"/>
              <a:t>4. Once in committee the bill is generally given to a sub committee.</a:t>
            </a:r>
          </a:p>
          <a:p>
            <a:pPr marL="0" indent="0">
              <a:buNone/>
              <a:defRPr/>
            </a:pPr>
            <a:endParaRPr lang="en-US" altLang="en-US" sz="3600" dirty="0"/>
          </a:p>
          <a:p>
            <a:pPr marL="0" indent="0">
              <a:buNone/>
              <a:defRPr/>
            </a:pPr>
            <a:r>
              <a:rPr lang="en-US" altLang="en-US" sz="3600" dirty="0"/>
              <a:t>This is a smaller committee that may have a more specialized and narrow focus.</a:t>
            </a:r>
          </a:p>
          <a:p>
            <a:pPr marL="0" indent="0">
              <a:buNone/>
              <a:defRPr/>
            </a:pPr>
            <a:r>
              <a:rPr lang="en-US" altLang="en-US" sz="3600" dirty="0"/>
              <a:t>For instance:</a:t>
            </a:r>
          </a:p>
          <a:p>
            <a:pPr marL="0" indent="0">
              <a:buNone/>
              <a:defRPr/>
            </a:pPr>
            <a:r>
              <a:rPr lang="en-US" altLang="en-US" sz="3600" dirty="0"/>
              <a:t>EDUCATION         curriculum</a:t>
            </a:r>
          </a:p>
          <a:p>
            <a:pPr marL="0" indent="0">
              <a:buNone/>
              <a:defRPr/>
            </a:pPr>
            <a:endParaRPr lang="en-US" altLang="en-US" sz="3600" dirty="0"/>
          </a:p>
        </p:txBody>
      </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sp>
        <p:nvSpPr>
          <p:cNvPr id="20" name="Right Arrow 19">
            <a:extLst>
              <a:ext uri="{FF2B5EF4-FFF2-40B4-BE49-F238E27FC236}">
                <a16:creationId xmlns:a16="http://schemas.microsoft.com/office/drawing/2014/main" id="{13B85486-A607-5A44-9082-B21F40CC8289}"/>
              </a:ext>
            </a:extLst>
          </p:cNvPr>
          <p:cNvSpPr/>
          <p:nvPr/>
        </p:nvSpPr>
        <p:spPr>
          <a:xfrm>
            <a:off x="2556869" y="5379370"/>
            <a:ext cx="401104" cy="3870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964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8A97948-1808-384D-A257-7856C1D4D912}"/>
              </a:ext>
            </a:extLst>
          </p:cNvPr>
          <p:cNvGrpSpPr/>
          <p:nvPr/>
        </p:nvGrpSpPr>
        <p:grpSpPr>
          <a:xfrm>
            <a:off x="5371616" y="0"/>
            <a:ext cx="6966593" cy="6891842"/>
            <a:chOff x="5209954" y="0"/>
            <a:chExt cx="6966593" cy="6891842"/>
          </a:xfrm>
        </p:grpSpPr>
        <p:grpSp>
          <p:nvGrpSpPr>
            <p:cNvPr id="12" name="Group 11">
              <a:extLst>
                <a:ext uri="{FF2B5EF4-FFF2-40B4-BE49-F238E27FC236}">
                  <a16:creationId xmlns:a16="http://schemas.microsoft.com/office/drawing/2014/main" id="{5F972438-446B-9D4F-A961-8FDEBF98F601}"/>
                </a:ext>
              </a:extLst>
            </p:cNvPr>
            <p:cNvGrpSpPr/>
            <p:nvPr/>
          </p:nvGrpSpPr>
          <p:grpSpPr>
            <a:xfrm>
              <a:off x="5209954" y="0"/>
              <a:ext cx="6966593" cy="6891842"/>
              <a:chOff x="5209954" y="0"/>
              <a:chExt cx="6966593" cy="6891842"/>
            </a:xfrm>
          </p:grpSpPr>
          <p:pic>
            <p:nvPicPr>
              <p:cNvPr id="15" name="Picture 14">
                <a:extLst>
                  <a:ext uri="{FF2B5EF4-FFF2-40B4-BE49-F238E27FC236}">
                    <a16:creationId xmlns:a16="http://schemas.microsoft.com/office/drawing/2014/main" id="{150A7F84-AE18-6B43-A23C-E750A99BACCC}"/>
                  </a:ext>
                </a:extLst>
              </p:cNvPr>
              <p:cNvPicPr>
                <a:picLocks noChangeAspect="1"/>
              </p:cNvPicPr>
              <p:nvPr/>
            </p:nvPicPr>
            <p:blipFill>
              <a:blip r:embed="rId2"/>
              <a:stretch>
                <a:fillRect/>
              </a:stretch>
            </p:blipFill>
            <p:spPr>
              <a:xfrm>
                <a:off x="5209954" y="0"/>
                <a:ext cx="6966593" cy="6891842"/>
              </a:xfrm>
              <a:prstGeom prst="rect">
                <a:avLst/>
              </a:prstGeom>
            </p:spPr>
          </p:pic>
          <p:sp>
            <p:nvSpPr>
              <p:cNvPr id="16" name="TextBox 15">
                <a:extLst>
                  <a:ext uri="{FF2B5EF4-FFF2-40B4-BE49-F238E27FC236}">
                    <a16:creationId xmlns:a16="http://schemas.microsoft.com/office/drawing/2014/main" id="{09E8EE0F-A0B7-A545-B719-D1A30C426DFB}"/>
                  </a:ext>
                </a:extLst>
              </p:cNvPr>
              <p:cNvSpPr txBox="1"/>
              <p:nvPr/>
            </p:nvSpPr>
            <p:spPr>
              <a:xfrm>
                <a:off x="6096000" y="6097146"/>
                <a:ext cx="1158905" cy="646331"/>
              </a:xfrm>
              <a:prstGeom prst="rect">
                <a:avLst/>
              </a:prstGeom>
              <a:noFill/>
            </p:spPr>
            <p:txBody>
              <a:bodyPr wrap="square" rtlCol="0">
                <a:spAutoFit/>
              </a:bodyPr>
              <a:lstStyle/>
              <a:p>
                <a:r>
                  <a:rPr lang="en-US" altLang="en-US" sz="3600" b="1" u="sng" dirty="0"/>
                  <a:t>idea</a:t>
                </a:r>
                <a:endParaRPr lang="en-US" sz="3600" dirty="0"/>
              </a:p>
            </p:txBody>
          </p:sp>
        </p:grpSp>
        <p:sp>
          <p:nvSpPr>
            <p:cNvPr id="13" name="TextBox 12">
              <a:extLst>
                <a:ext uri="{FF2B5EF4-FFF2-40B4-BE49-F238E27FC236}">
                  <a16:creationId xmlns:a16="http://schemas.microsoft.com/office/drawing/2014/main" id="{31D55A61-15CF-9841-8CCD-86AE196E7EC6}"/>
                </a:ext>
              </a:extLst>
            </p:cNvPr>
            <p:cNvSpPr txBox="1"/>
            <p:nvPr/>
          </p:nvSpPr>
          <p:spPr>
            <a:xfrm>
              <a:off x="5718048" y="4926559"/>
              <a:ext cx="1914808" cy="646331"/>
            </a:xfrm>
            <a:prstGeom prst="rect">
              <a:avLst/>
            </a:prstGeom>
            <a:noFill/>
          </p:spPr>
          <p:txBody>
            <a:bodyPr wrap="square" rtlCol="0">
              <a:spAutoFit/>
            </a:bodyPr>
            <a:lstStyle/>
            <a:p>
              <a:r>
                <a:rPr lang="en-US" altLang="en-US" sz="3600" b="1" u="sng" dirty="0"/>
                <a:t>Proposal</a:t>
              </a:r>
            </a:p>
          </p:txBody>
        </p:sp>
        <p:sp>
          <p:nvSpPr>
            <p:cNvPr id="14" name="TextBox 13">
              <a:extLst>
                <a:ext uri="{FF2B5EF4-FFF2-40B4-BE49-F238E27FC236}">
                  <a16:creationId xmlns:a16="http://schemas.microsoft.com/office/drawing/2014/main" id="{9436D41A-D93D-5D4F-894D-A7A4BCFC3955}"/>
                </a:ext>
              </a:extLst>
            </p:cNvPr>
            <p:cNvSpPr txBox="1"/>
            <p:nvPr/>
          </p:nvSpPr>
          <p:spPr>
            <a:xfrm>
              <a:off x="5902818" y="4231654"/>
              <a:ext cx="1914808" cy="461665"/>
            </a:xfrm>
            <a:prstGeom prst="rect">
              <a:avLst/>
            </a:prstGeom>
            <a:noFill/>
          </p:spPr>
          <p:txBody>
            <a:bodyPr wrap="square" rtlCol="0">
              <a:spAutoFit/>
            </a:bodyPr>
            <a:lstStyle/>
            <a:p>
              <a:r>
                <a:rPr lang="en-US" altLang="en-US" sz="2400" b="1" u="sng" dirty="0"/>
                <a:t>Committee</a:t>
              </a:r>
            </a:p>
          </p:txBody>
        </p:sp>
      </p:grpSp>
      <p:sp>
        <p:nvSpPr>
          <p:cNvPr id="9" name="Rectangle 3">
            <a:extLst>
              <a:ext uri="{FF2B5EF4-FFF2-40B4-BE49-F238E27FC236}">
                <a16:creationId xmlns:a16="http://schemas.microsoft.com/office/drawing/2014/main" id="{74D940ED-E1C6-F242-97F3-42544AD65D53}"/>
              </a:ext>
            </a:extLst>
          </p:cNvPr>
          <p:cNvSpPr txBox="1">
            <a:spLocks noChangeArrowheads="1"/>
          </p:cNvSpPr>
          <p:nvPr/>
        </p:nvSpPr>
        <p:spPr>
          <a:xfrm>
            <a:off x="0" y="359452"/>
            <a:ext cx="5371616" cy="6498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3600" dirty="0">
                <a:solidFill>
                  <a:srgbClr val="FF0000"/>
                </a:solidFill>
              </a:rPr>
              <a:t>4. In the </a:t>
            </a:r>
            <a:r>
              <a:rPr lang="en-US" altLang="en-US" sz="3600" b="1" u="sng" dirty="0">
                <a:solidFill>
                  <a:srgbClr val="FF0000"/>
                </a:solidFill>
              </a:rPr>
              <a:t>SENATE</a:t>
            </a:r>
            <a:r>
              <a:rPr lang="en-US" altLang="en-US" sz="3600" dirty="0">
                <a:solidFill>
                  <a:srgbClr val="FF0000"/>
                </a:solidFill>
              </a:rPr>
              <a:t> there are only 100 members</a:t>
            </a:r>
          </a:p>
          <a:p>
            <a:pPr marL="0" indent="0">
              <a:buNone/>
              <a:defRPr/>
            </a:pPr>
            <a:r>
              <a:rPr lang="en-US" altLang="en-US" sz="3600" dirty="0">
                <a:solidFill>
                  <a:srgbClr val="FF0000"/>
                </a:solidFill>
              </a:rPr>
              <a:t>Therefore, it is not passed on to a sub-committee.</a:t>
            </a:r>
          </a:p>
          <a:p>
            <a:pPr marL="0" indent="0">
              <a:buNone/>
              <a:defRPr/>
            </a:pPr>
            <a:endParaRPr lang="en-US" altLang="en-US" sz="3600" dirty="0">
              <a:solidFill>
                <a:srgbClr val="FF0000"/>
              </a:solidFill>
            </a:endParaRPr>
          </a:p>
          <a:p>
            <a:pPr marL="0" indent="0">
              <a:buNone/>
              <a:defRPr/>
            </a:pPr>
            <a:r>
              <a:rPr lang="en-US" altLang="en-US" sz="3600" dirty="0">
                <a:solidFill>
                  <a:srgbClr val="FF0000"/>
                </a:solidFill>
              </a:rPr>
              <a:t>At this point if the bill makes it out of committee then it goes to the full Senate to debate</a:t>
            </a:r>
          </a:p>
          <a:p>
            <a:pPr marL="0" indent="0">
              <a:buNone/>
              <a:defRPr/>
            </a:pPr>
            <a:endParaRPr lang="en-US" altLang="en-US" sz="3600" dirty="0"/>
          </a:p>
        </p:txBody>
      </p:sp>
      <p:sp>
        <p:nvSpPr>
          <p:cNvPr id="17" name="TextBox 16">
            <a:extLst>
              <a:ext uri="{FF2B5EF4-FFF2-40B4-BE49-F238E27FC236}">
                <a16:creationId xmlns:a16="http://schemas.microsoft.com/office/drawing/2014/main" id="{32F21D6C-A5F9-8E4E-81C8-E61DE1BAEDB5}"/>
              </a:ext>
            </a:extLst>
          </p:cNvPr>
          <p:cNvSpPr txBox="1"/>
          <p:nvPr/>
        </p:nvSpPr>
        <p:spPr>
          <a:xfrm>
            <a:off x="5598018" y="3215088"/>
            <a:ext cx="2219608" cy="461665"/>
          </a:xfrm>
          <a:prstGeom prst="rect">
            <a:avLst/>
          </a:prstGeom>
          <a:noFill/>
        </p:spPr>
        <p:txBody>
          <a:bodyPr wrap="square" rtlCol="0">
            <a:spAutoFit/>
          </a:bodyPr>
          <a:lstStyle/>
          <a:p>
            <a:r>
              <a:rPr lang="en-US" altLang="en-US" sz="2400" b="1" u="sng" dirty="0"/>
              <a:t>Sub-committee</a:t>
            </a:r>
          </a:p>
        </p:txBody>
      </p:sp>
      <p:sp>
        <p:nvSpPr>
          <p:cNvPr id="2" name="Notched Right Arrow 1">
            <a:extLst>
              <a:ext uri="{FF2B5EF4-FFF2-40B4-BE49-F238E27FC236}">
                <a16:creationId xmlns:a16="http://schemas.microsoft.com/office/drawing/2014/main" id="{CF44F2E6-E15E-2849-950A-EE4D4004D6D0}"/>
              </a:ext>
            </a:extLst>
          </p:cNvPr>
          <p:cNvSpPr/>
          <p:nvPr/>
        </p:nvSpPr>
        <p:spPr>
          <a:xfrm>
            <a:off x="4714240" y="4409440"/>
            <a:ext cx="1165470" cy="517119"/>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9097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1040</Words>
  <Application>Microsoft Macintosh PowerPoint</Application>
  <PresentationFormat>Widescreen</PresentationFormat>
  <Paragraphs>172</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How does a bill become a law at the national level?</vt:lpstr>
      <vt:lpstr>The Legislative Branch makes laws.  Therefore, all bills begin in the US Congress!</vt:lpstr>
      <vt:lpstr>The Speaker of the House is the person in charge of the political party with the most seats in the House of Representatives.  Today, the Democrats control the House and Nancy Pelosi is the Speaker</vt:lpstr>
      <vt:lpstr>1. A bill is an idea that may or may not become a law. </vt:lpstr>
      <vt:lpstr>2. ONLY Members of either the US Senate or the US House of Representatives can propose bills.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the bill passes through the Senate in the same form as it was passed in the House of Representatives it goes to the President who can either sign it or veto it.  </vt:lpstr>
      <vt:lpstr>f the bill passes, but in a different form from the House of Representatives it goes to a Conference Committee where  the house and the Senate fix the differences   </vt:lpstr>
      <vt:lpstr>The bill is then sent to the President for a signature or veto   </vt:lpstr>
      <vt:lpstr>PowerPoint Presentation</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2. ONLY Members of either the US Senate or the US House of Representatives can propose bills.   Sometimes legislators get ideas for bills from citizens or lobbyists.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does a bill become a law at the national level?</dc:title>
  <dc:creator>Brent Eric</dc:creator>
  <cp:lastModifiedBy>Brent Eric</cp:lastModifiedBy>
  <cp:revision>30</cp:revision>
  <dcterms:created xsi:type="dcterms:W3CDTF">2019-03-20T09:09:52Z</dcterms:created>
  <dcterms:modified xsi:type="dcterms:W3CDTF">2019-03-20T16:01:40Z</dcterms:modified>
</cp:coreProperties>
</file>